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diagrams/colors2.xml" ContentType="application/vnd.openxmlformats-officedocument.drawingml.diagramColors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diagrams/quickStyle3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72" r:id="rId4"/>
    <p:sldId id="257" r:id="rId5"/>
    <p:sldId id="260" r:id="rId6"/>
    <p:sldId id="261" r:id="rId7"/>
    <p:sldId id="274" r:id="rId8"/>
    <p:sldId id="262" r:id="rId9"/>
    <p:sldId id="275" r:id="rId10"/>
    <p:sldId id="263" r:id="rId11"/>
    <p:sldId id="276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59" r:id="rId21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3028" autoAdjust="0"/>
  </p:normalViewPr>
  <p:slideViewPr>
    <p:cSldViewPr>
      <p:cViewPr varScale="1">
        <p:scale>
          <a:sx n="108" d="100"/>
          <a:sy n="108" d="100"/>
        </p:scale>
        <p:origin x="-1704" y="-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DE2CCE-29B6-4168-B37C-19AFC74092BC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B2907193-811E-4138-B7C2-FD47E2CD125B}">
      <dgm:prSet phldrT="[Текст]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dirty="0" smtClean="0"/>
            <a:t>главная задача обучения иностранному языку</a:t>
          </a:r>
          <a:endParaRPr lang="ru-RU" dirty="0"/>
        </a:p>
      </dgm:t>
    </dgm:pt>
    <dgm:pt modelId="{43A595A5-44C3-4BCB-8B44-471CF6037791}" type="parTrans" cxnId="{C92FFE9B-74A0-4136-BF84-F172DBB478C6}">
      <dgm:prSet/>
      <dgm:spPr/>
      <dgm:t>
        <a:bodyPr/>
        <a:lstStyle/>
        <a:p>
          <a:endParaRPr lang="ru-RU"/>
        </a:p>
      </dgm:t>
    </dgm:pt>
    <dgm:pt modelId="{F3DF2D67-95A0-47C0-9E4D-C002D4F11C51}" type="sibTrans" cxnId="{C92FFE9B-74A0-4136-BF84-F172DBB478C6}">
      <dgm:prSet/>
      <dgm:spPr/>
      <dgm:t>
        <a:bodyPr/>
        <a:lstStyle/>
        <a:p>
          <a:endParaRPr lang="ru-RU"/>
        </a:p>
      </dgm:t>
    </dgm:pt>
    <dgm:pt modelId="{CEC69B08-F78F-4513-9E5C-A137ADAA94FC}">
      <dgm:prSet phldrT="[Текст]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dirty="0" smtClean="0"/>
            <a:t>коммуникативная компетенция</a:t>
          </a:r>
          <a:endParaRPr lang="ru-RU" dirty="0"/>
        </a:p>
      </dgm:t>
    </dgm:pt>
    <dgm:pt modelId="{B01FE50C-E4E8-4B9B-B323-1BAA27927247}" type="parTrans" cxnId="{E14BEB17-D447-4E3C-804A-08A26FEE8856}">
      <dgm:prSet/>
      <dgm:spPr/>
      <dgm:t>
        <a:bodyPr/>
        <a:lstStyle/>
        <a:p>
          <a:endParaRPr lang="ru-RU"/>
        </a:p>
      </dgm:t>
    </dgm:pt>
    <dgm:pt modelId="{12DC4358-10B0-471B-B558-A9B36429F2D3}" type="sibTrans" cxnId="{E14BEB17-D447-4E3C-804A-08A26FEE8856}">
      <dgm:prSet/>
      <dgm:spPr/>
      <dgm:t>
        <a:bodyPr/>
        <a:lstStyle/>
        <a:p>
          <a:endParaRPr lang="ru-RU"/>
        </a:p>
      </dgm:t>
    </dgm:pt>
    <dgm:pt modelId="{3CAADCEB-76EA-4ED3-B1D7-D44CCF532134}" type="pres">
      <dgm:prSet presAssocID="{D3DE2CCE-29B6-4168-B37C-19AFC74092B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6A74F550-82D5-433E-8FB8-F6F8A79CA8B5}" type="pres">
      <dgm:prSet presAssocID="{CEC69B08-F78F-4513-9E5C-A137ADAA94FC}" presName="boxAndChildren" presStyleCnt="0"/>
      <dgm:spPr/>
    </dgm:pt>
    <dgm:pt modelId="{45C758E7-3F56-41E6-BE04-E58D3ED16C47}" type="pres">
      <dgm:prSet presAssocID="{CEC69B08-F78F-4513-9E5C-A137ADAA94FC}" presName="parentTextBox" presStyleLbl="node1" presStyleIdx="0" presStyleCnt="2"/>
      <dgm:spPr/>
      <dgm:t>
        <a:bodyPr/>
        <a:lstStyle/>
        <a:p>
          <a:endParaRPr lang="ru-RU"/>
        </a:p>
      </dgm:t>
    </dgm:pt>
    <dgm:pt modelId="{0DF254DB-11E6-43AB-9252-F8B9C0C67F1E}" type="pres">
      <dgm:prSet presAssocID="{F3DF2D67-95A0-47C0-9E4D-C002D4F11C51}" presName="sp" presStyleCnt="0"/>
      <dgm:spPr/>
    </dgm:pt>
    <dgm:pt modelId="{E968EE65-6179-4036-A9E0-554846C841B4}" type="pres">
      <dgm:prSet presAssocID="{B2907193-811E-4138-B7C2-FD47E2CD125B}" presName="arrowAndChildren" presStyleCnt="0"/>
      <dgm:spPr/>
    </dgm:pt>
    <dgm:pt modelId="{28E8ED32-9726-4AFB-AAD5-53B9D154B4D4}" type="pres">
      <dgm:prSet presAssocID="{B2907193-811E-4138-B7C2-FD47E2CD125B}" presName="parentTextArrow" presStyleLbl="node1" presStyleIdx="1" presStyleCnt="2" custLinFactNeighborX="5000" custLinFactNeighborY="-46"/>
      <dgm:spPr/>
      <dgm:t>
        <a:bodyPr/>
        <a:lstStyle/>
        <a:p>
          <a:endParaRPr lang="ru-RU"/>
        </a:p>
      </dgm:t>
    </dgm:pt>
  </dgm:ptLst>
  <dgm:cxnLst>
    <dgm:cxn modelId="{B282C425-8CD6-4483-976C-FE4FAD4D5F44}" type="presOf" srcId="{CEC69B08-F78F-4513-9E5C-A137ADAA94FC}" destId="{45C758E7-3F56-41E6-BE04-E58D3ED16C47}" srcOrd="0" destOrd="0" presId="urn:microsoft.com/office/officeart/2005/8/layout/process4"/>
    <dgm:cxn modelId="{87469E0D-E66F-489C-A68A-1809796E5515}" type="presOf" srcId="{D3DE2CCE-29B6-4168-B37C-19AFC74092BC}" destId="{3CAADCEB-76EA-4ED3-B1D7-D44CCF532134}" srcOrd="0" destOrd="0" presId="urn:microsoft.com/office/officeart/2005/8/layout/process4"/>
    <dgm:cxn modelId="{E14BEB17-D447-4E3C-804A-08A26FEE8856}" srcId="{D3DE2CCE-29B6-4168-B37C-19AFC74092BC}" destId="{CEC69B08-F78F-4513-9E5C-A137ADAA94FC}" srcOrd="1" destOrd="0" parTransId="{B01FE50C-E4E8-4B9B-B323-1BAA27927247}" sibTransId="{12DC4358-10B0-471B-B558-A9B36429F2D3}"/>
    <dgm:cxn modelId="{C92FFE9B-74A0-4136-BF84-F172DBB478C6}" srcId="{D3DE2CCE-29B6-4168-B37C-19AFC74092BC}" destId="{B2907193-811E-4138-B7C2-FD47E2CD125B}" srcOrd="0" destOrd="0" parTransId="{43A595A5-44C3-4BCB-8B44-471CF6037791}" sibTransId="{F3DF2D67-95A0-47C0-9E4D-C002D4F11C51}"/>
    <dgm:cxn modelId="{3EDE8B95-6935-4C7E-9C2C-3F298045F51A}" type="presOf" srcId="{B2907193-811E-4138-B7C2-FD47E2CD125B}" destId="{28E8ED32-9726-4AFB-AAD5-53B9D154B4D4}" srcOrd="0" destOrd="0" presId="urn:microsoft.com/office/officeart/2005/8/layout/process4"/>
    <dgm:cxn modelId="{4312C954-1553-4D61-B44B-6C1E0705C514}" type="presParOf" srcId="{3CAADCEB-76EA-4ED3-B1D7-D44CCF532134}" destId="{6A74F550-82D5-433E-8FB8-F6F8A79CA8B5}" srcOrd="0" destOrd="0" presId="urn:microsoft.com/office/officeart/2005/8/layout/process4"/>
    <dgm:cxn modelId="{79D9A2F0-57CA-4050-937B-2FC6FB807E6E}" type="presParOf" srcId="{6A74F550-82D5-433E-8FB8-F6F8A79CA8B5}" destId="{45C758E7-3F56-41E6-BE04-E58D3ED16C47}" srcOrd="0" destOrd="0" presId="urn:microsoft.com/office/officeart/2005/8/layout/process4"/>
    <dgm:cxn modelId="{79CF310D-E541-473A-8F0E-E6BEB8C306D6}" type="presParOf" srcId="{3CAADCEB-76EA-4ED3-B1D7-D44CCF532134}" destId="{0DF254DB-11E6-43AB-9252-F8B9C0C67F1E}" srcOrd="1" destOrd="0" presId="urn:microsoft.com/office/officeart/2005/8/layout/process4"/>
    <dgm:cxn modelId="{B734DF6C-D1EF-42A5-BAF9-38E95966F0EA}" type="presParOf" srcId="{3CAADCEB-76EA-4ED3-B1D7-D44CCF532134}" destId="{E968EE65-6179-4036-A9E0-554846C841B4}" srcOrd="2" destOrd="0" presId="urn:microsoft.com/office/officeart/2005/8/layout/process4"/>
    <dgm:cxn modelId="{898D88E5-5C47-4494-BDD1-7334B92A8F76}" type="presParOf" srcId="{E968EE65-6179-4036-A9E0-554846C841B4}" destId="{28E8ED32-9726-4AFB-AAD5-53B9D154B4D4}" srcOrd="0" destOrd="0" presId="urn:microsoft.com/office/officeart/2005/8/layout/process4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A5E7EC-1C99-4827-818A-25C722F3F79E}" type="doc">
      <dgm:prSet loTypeId="urn:microsoft.com/office/officeart/2005/8/layout/radial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D951FC16-C98A-4869-823A-64247F786370}">
      <dgm:prSet phldrT="[Текст]" custT="1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sz="2200" dirty="0" err="1" smtClean="0">
              <a:latin typeface="Times New Roman" pitchFamily="18" charset="0"/>
              <a:cs typeface="Times New Roman" pitchFamily="18" charset="0"/>
            </a:rPr>
            <a:t>Коммуни-кативная</a:t>
          </a:r>
          <a:r>
            <a:rPr lang="ru-RU" sz="2200" dirty="0" smtClean="0">
              <a:latin typeface="Times New Roman" pitchFamily="18" charset="0"/>
              <a:cs typeface="Times New Roman" pitchFamily="18" charset="0"/>
            </a:rPr>
            <a:t> компетенция</a:t>
          </a:r>
          <a:endParaRPr lang="ru-RU" sz="2200" dirty="0">
            <a:latin typeface="Times New Roman" pitchFamily="18" charset="0"/>
            <a:cs typeface="Times New Roman" pitchFamily="18" charset="0"/>
          </a:endParaRPr>
        </a:p>
      </dgm:t>
    </dgm:pt>
    <dgm:pt modelId="{0BC3C701-6CD1-4F33-9CA7-82A0F520AC72}" type="parTrans" cxnId="{0B72E477-115E-470B-80D7-48C402D367F8}">
      <dgm:prSet/>
      <dgm:spPr/>
      <dgm:t>
        <a:bodyPr/>
        <a:lstStyle/>
        <a:p>
          <a:endParaRPr lang="ru-RU"/>
        </a:p>
      </dgm:t>
    </dgm:pt>
    <dgm:pt modelId="{CCCA4C63-0396-4964-BC18-525CBCB2D728}" type="sibTrans" cxnId="{0B72E477-115E-470B-80D7-48C402D367F8}">
      <dgm:prSet/>
      <dgm:spPr/>
      <dgm:t>
        <a:bodyPr/>
        <a:lstStyle/>
        <a:p>
          <a:endParaRPr lang="ru-RU"/>
        </a:p>
      </dgm:t>
    </dgm:pt>
    <dgm:pt modelId="{76BB1F4F-C0CD-4BCD-82D2-EE72A4B63DE4}">
      <dgm:prSet phldrT="[Текст]" custT="1">
        <dgm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sz="2200" dirty="0" smtClean="0">
              <a:latin typeface="Times New Roman" pitchFamily="18" charset="0"/>
              <a:cs typeface="Times New Roman" pitchFamily="18" charset="0"/>
            </a:rPr>
            <a:t>Речевая</a:t>
          </a:r>
          <a:endParaRPr lang="ru-RU" sz="2200" dirty="0">
            <a:latin typeface="Times New Roman" pitchFamily="18" charset="0"/>
            <a:cs typeface="Times New Roman" pitchFamily="18" charset="0"/>
          </a:endParaRPr>
        </a:p>
      </dgm:t>
    </dgm:pt>
    <dgm:pt modelId="{1F8EEDCB-1902-4717-8E72-B63ACAD6153C}" type="parTrans" cxnId="{5D27FEC3-67B5-49C3-8B7E-BC6C0A2399A6}">
      <dgm:prSet/>
      <dgm:spPr/>
      <dgm:t>
        <a:bodyPr/>
        <a:lstStyle/>
        <a:p>
          <a:endParaRPr lang="ru-RU"/>
        </a:p>
      </dgm:t>
    </dgm:pt>
    <dgm:pt modelId="{4AEC6541-5EDF-4070-B485-0EFFCD03E32D}" type="sibTrans" cxnId="{5D27FEC3-67B5-49C3-8B7E-BC6C0A2399A6}">
      <dgm:prSet/>
      <dgm:spPr/>
      <dgm:t>
        <a:bodyPr/>
        <a:lstStyle/>
        <a:p>
          <a:endParaRPr lang="ru-RU"/>
        </a:p>
      </dgm:t>
    </dgm:pt>
    <dgm:pt modelId="{6104948D-9777-4D7D-B1FC-AA74AC24438F}">
      <dgm:prSet phldrT="[Текст]" custT="1">
        <dgm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sz="2200" dirty="0" smtClean="0">
              <a:latin typeface="Times New Roman" pitchFamily="18" charset="0"/>
              <a:cs typeface="Times New Roman" pitchFamily="18" charset="0"/>
            </a:rPr>
            <a:t>Языковая</a:t>
          </a:r>
          <a:endParaRPr lang="ru-RU" sz="2200" dirty="0">
            <a:latin typeface="Times New Roman" pitchFamily="18" charset="0"/>
            <a:cs typeface="Times New Roman" pitchFamily="18" charset="0"/>
          </a:endParaRPr>
        </a:p>
      </dgm:t>
    </dgm:pt>
    <dgm:pt modelId="{B7E2E2A5-DAF9-4B09-9153-A5ED0E72E555}" type="parTrans" cxnId="{6C6A9096-BECA-4710-9483-9703DDB99417}">
      <dgm:prSet/>
      <dgm:spPr/>
      <dgm:t>
        <a:bodyPr/>
        <a:lstStyle/>
        <a:p>
          <a:endParaRPr lang="ru-RU"/>
        </a:p>
      </dgm:t>
    </dgm:pt>
    <dgm:pt modelId="{EA1E97B5-3AE1-4BD6-8C32-A1170A37E49E}" type="sibTrans" cxnId="{6C6A9096-BECA-4710-9483-9703DDB99417}">
      <dgm:prSet/>
      <dgm:spPr/>
      <dgm:t>
        <a:bodyPr/>
        <a:lstStyle/>
        <a:p>
          <a:endParaRPr lang="ru-RU"/>
        </a:p>
      </dgm:t>
    </dgm:pt>
    <dgm:pt modelId="{A8259201-7FA4-4DA7-821D-5B97AC184BF4}">
      <dgm:prSet phldrT="[Текст]" custT="1">
        <dgm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sz="2200" dirty="0" err="1" smtClean="0">
              <a:latin typeface="Times New Roman" pitchFamily="18" charset="0"/>
              <a:cs typeface="Times New Roman" pitchFamily="18" charset="0"/>
            </a:rPr>
            <a:t>Компенса-торная</a:t>
          </a:r>
          <a:endParaRPr lang="ru-RU" sz="2200" dirty="0">
            <a:latin typeface="Times New Roman" pitchFamily="18" charset="0"/>
            <a:cs typeface="Times New Roman" pitchFamily="18" charset="0"/>
          </a:endParaRPr>
        </a:p>
      </dgm:t>
    </dgm:pt>
    <dgm:pt modelId="{D6A69493-AF8C-4E12-8B9E-EB827D204062}" type="parTrans" cxnId="{81E57EF9-32B4-4869-B7B8-81C20DC0CED7}">
      <dgm:prSet/>
      <dgm:spPr/>
      <dgm:t>
        <a:bodyPr/>
        <a:lstStyle/>
        <a:p>
          <a:endParaRPr lang="ru-RU"/>
        </a:p>
      </dgm:t>
    </dgm:pt>
    <dgm:pt modelId="{00FC87B2-1CD1-42FB-A4B7-1E1DD77DD7FF}" type="sibTrans" cxnId="{81E57EF9-32B4-4869-B7B8-81C20DC0CED7}">
      <dgm:prSet/>
      <dgm:spPr/>
      <dgm:t>
        <a:bodyPr/>
        <a:lstStyle/>
        <a:p>
          <a:endParaRPr lang="ru-RU"/>
        </a:p>
      </dgm:t>
    </dgm:pt>
    <dgm:pt modelId="{60756D4D-669B-469A-A57E-CF90188CE4CE}">
      <dgm:prSet phldrT="[Текст]" custT="1">
        <dgm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sz="2200" dirty="0" err="1" smtClean="0">
              <a:latin typeface="Times New Roman" pitchFamily="18" charset="0"/>
              <a:cs typeface="Times New Roman" pitchFamily="18" charset="0"/>
            </a:rPr>
            <a:t>Социокуль-турная</a:t>
          </a:r>
          <a:endParaRPr lang="ru-RU" sz="2200" dirty="0">
            <a:latin typeface="Times New Roman" pitchFamily="18" charset="0"/>
            <a:cs typeface="Times New Roman" pitchFamily="18" charset="0"/>
          </a:endParaRPr>
        </a:p>
      </dgm:t>
    </dgm:pt>
    <dgm:pt modelId="{75BA3E01-F2DB-49B5-B280-04F8D43E68E9}" type="parTrans" cxnId="{DB5875D8-DBB6-4590-B723-98278CA0318D}">
      <dgm:prSet/>
      <dgm:spPr/>
      <dgm:t>
        <a:bodyPr/>
        <a:lstStyle/>
        <a:p>
          <a:endParaRPr lang="ru-RU"/>
        </a:p>
      </dgm:t>
    </dgm:pt>
    <dgm:pt modelId="{C462F997-B71B-4893-B97D-9AE06DF4B193}" type="sibTrans" cxnId="{DB5875D8-DBB6-4590-B723-98278CA0318D}">
      <dgm:prSet/>
      <dgm:spPr/>
      <dgm:t>
        <a:bodyPr/>
        <a:lstStyle/>
        <a:p>
          <a:endParaRPr lang="ru-RU"/>
        </a:p>
      </dgm:t>
    </dgm:pt>
    <dgm:pt modelId="{AA449DFE-5707-4DF2-B240-CB6BE5B0A2B1}">
      <dgm:prSet phldrT="[Текст]" custT="1">
        <dgm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ru-RU" sz="2200" dirty="0" smtClean="0">
              <a:latin typeface="Times New Roman" pitchFamily="18" charset="0"/>
              <a:cs typeface="Times New Roman" pitchFamily="18" charset="0"/>
            </a:rPr>
            <a:t>Учебно-познавательная</a:t>
          </a:r>
          <a:endParaRPr lang="ru-RU" sz="2200" dirty="0">
            <a:latin typeface="Times New Roman" pitchFamily="18" charset="0"/>
            <a:cs typeface="Times New Roman" pitchFamily="18" charset="0"/>
          </a:endParaRPr>
        </a:p>
      </dgm:t>
    </dgm:pt>
    <dgm:pt modelId="{492FD2A7-F072-4831-AC09-5C79474A5F93}" type="parTrans" cxnId="{92B50137-29B9-457E-A7A5-E1A3703B7CE3}">
      <dgm:prSet/>
      <dgm:spPr/>
      <dgm:t>
        <a:bodyPr/>
        <a:lstStyle/>
        <a:p>
          <a:endParaRPr lang="ru-RU"/>
        </a:p>
      </dgm:t>
    </dgm:pt>
    <dgm:pt modelId="{FBA0DBFB-76D2-42D0-B128-B06F32F0B2E3}" type="sibTrans" cxnId="{92B50137-29B9-457E-A7A5-E1A3703B7CE3}">
      <dgm:prSet/>
      <dgm:spPr/>
      <dgm:t>
        <a:bodyPr/>
        <a:lstStyle/>
        <a:p>
          <a:endParaRPr lang="ru-RU"/>
        </a:p>
      </dgm:t>
    </dgm:pt>
    <dgm:pt modelId="{26BAB3C8-4C3E-4982-9672-0317E867E666}" type="pres">
      <dgm:prSet presAssocID="{60A5E7EC-1C99-4827-818A-25C722F3F79E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81F5096E-BB61-4149-9B37-9B7A6B9707DD}" type="pres">
      <dgm:prSet presAssocID="{D951FC16-C98A-4869-823A-64247F786370}" presName="centerShape" presStyleLbl="node0" presStyleIdx="0" presStyleCnt="1" custScaleX="136952" custScaleY="131851" custLinFactNeighborX="-299" custLinFactNeighborY="650"/>
      <dgm:spPr/>
      <dgm:t>
        <a:bodyPr/>
        <a:lstStyle/>
        <a:p>
          <a:endParaRPr lang="ru-RU"/>
        </a:p>
      </dgm:t>
    </dgm:pt>
    <dgm:pt modelId="{3184128A-6A5C-4B38-83C4-538D081E4068}" type="pres">
      <dgm:prSet presAssocID="{1F8EEDCB-1902-4717-8E72-B63ACAD6153C}" presName="Name9" presStyleLbl="parChTrans1D2" presStyleIdx="0" presStyleCnt="5"/>
      <dgm:spPr/>
      <dgm:t>
        <a:bodyPr/>
        <a:lstStyle/>
        <a:p>
          <a:endParaRPr lang="ru-RU"/>
        </a:p>
      </dgm:t>
    </dgm:pt>
    <dgm:pt modelId="{4BF2D67A-4ADD-456D-9BD7-9E42EA100927}" type="pres">
      <dgm:prSet presAssocID="{1F8EEDCB-1902-4717-8E72-B63ACAD6153C}" presName="connTx" presStyleLbl="parChTrans1D2" presStyleIdx="0" presStyleCnt="5"/>
      <dgm:spPr/>
      <dgm:t>
        <a:bodyPr/>
        <a:lstStyle/>
        <a:p>
          <a:endParaRPr lang="ru-RU"/>
        </a:p>
      </dgm:t>
    </dgm:pt>
    <dgm:pt modelId="{49460DA5-12E6-4D13-8C35-47A00704E533}" type="pres">
      <dgm:prSet presAssocID="{76BB1F4F-C0CD-4BCD-82D2-EE72A4B63DE4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F4FEC96-A071-41FD-B190-A760801F24EC}" type="pres">
      <dgm:prSet presAssocID="{B7E2E2A5-DAF9-4B09-9153-A5ED0E72E555}" presName="Name9" presStyleLbl="parChTrans1D2" presStyleIdx="1" presStyleCnt="5"/>
      <dgm:spPr/>
      <dgm:t>
        <a:bodyPr/>
        <a:lstStyle/>
        <a:p>
          <a:endParaRPr lang="ru-RU"/>
        </a:p>
      </dgm:t>
    </dgm:pt>
    <dgm:pt modelId="{A73FA89E-3875-4286-AF89-F965416AA240}" type="pres">
      <dgm:prSet presAssocID="{B7E2E2A5-DAF9-4B09-9153-A5ED0E72E555}" presName="connTx" presStyleLbl="parChTrans1D2" presStyleIdx="1" presStyleCnt="5"/>
      <dgm:spPr/>
      <dgm:t>
        <a:bodyPr/>
        <a:lstStyle/>
        <a:p>
          <a:endParaRPr lang="ru-RU"/>
        </a:p>
      </dgm:t>
    </dgm:pt>
    <dgm:pt modelId="{60F32C54-2C52-419D-B48B-A797FCF6719C}" type="pres">
      <dgm:prSet presAssocID="{6104948D-9777-4D7D-B1FC-AA74AC24438F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FA72722-E2D5-43FE-917E-1ED2AB1245DB}" type="pres">
      <dgm:prSet presAssocID="{D6A69493-AF8C-4E12-8B9E-EB827D204062}" presName="Name9" presStyleLbl="parChTrans1D2" presStyleIdx="2" presStyleCnt="5"/>
      <dgm:spPr/>
      <dgm:t>
        <a:bodyPr/>
        <a:lstStyle/>
        <a:p>
          <a:endParaRPr lang="ru-RU"/>
        </a:p>
      </dgm:t>
    </dgm:pt>
    <dgm:pt modelId="{6C42F7A5-162A-48DA-B8C4-391C5136965E}" type="pres">
      <dgm:prSet presAssocID="{D6A69493-AF8C-4E12-8B9E-EB827D204062}" presName="connTx" presStyleLbl="parChTrans1D2" presStyleIdx="2" presStyleCnt="5"/>
      <dgm:spPr/>
      <dgm:t>
        <a:bodyPr/>
        <a:lstStyle/>
        <a:p>
          <a:endParaRPr lang="ru-RU"/>
        </a:p>
      </dgm:t>
    </dgm:pt>
    <dgm:pt modelId="{865B2F65-8701-4196-88E6-2F75E114A01B}" type="pres">
      <dgm:prSet presAssocID="{A8259201-7FA4-4DA7-821D-5B97AC184BF4}" presName="node" presStyleLbl="node1" presStyleIdx="2" presStyleCnt="5" custScaleX="107632" custScaleY="11279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252BEF97-C846-47A4-8542-0CF5B89F212B}" type="pres">
      <dgm:prSet presAssocID="{75BA3E01-F2DB-49B5-B280-04F8D43E68E9}" presName="Name9" presStyleLbl="parChTrans1D2" presStyleIdx="3" presStyleCnt="5"/>
      <dgm:spPr/>
      <dgm:t>
        <a:bodyPr/>
        <a:lstStyle/>
        <a:p>
          <a:endParaRPr lang="ru-RU"/>
        </a:p>
      </dgm:t>
    </dgm:pt>
    <dgm:pt modelId="{CC692A72-BB36-4934-A3F0-4584DEFAEB9D}" type="pres">
      <dgm:prSet presAssocID="{75BA3E01-F2DB-49B5-B280-04F8D43E68E9}" presName="connTx" presStyleLbl="parChTrans1D2" presStyleIdx="3" presStyleCnt="5"/>
      <dgm:spPr/>
      <dgm:t>
        <a:bodyPr/>
        <a:lstStyle/>
        <a:p>
          <a:endParaRPr lang="ru-RU"/>
        </a:p>
      </dgm:t>
    </dgm:pt>
    <dgm:pt modelId="{011051B9-58A3-477D-AEA1-02A42E1796BD}" type="pres">
      <dgm:prSet presAssocID="{60756D4D-669B-469A-A57E-CF90188CE4CE}" presName="node" presStyleLbl="node1" presStyleIdx="3" presStyleCnt="5" custScaleX="112355" custScaleY="10929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C30BBAE-2EEE-49C4-9FF6-B8CA3832703F}" type="pres">
      <dgm:prSet presAssocID="{492FD2A7-F072-4831-AC09-5C79474A5F93}" presName="Name9" presStyleLbl="parChTrans1D2" presStyleIdx="4" presStyleCnt="5"/>
      <dgm:spPr/>
      <dgm:t>
        <a:bodyPr/>
        <a:lstStyle/>
        <a:p>
          <a:endParaRPr lang="ru-RU"/>
        </a:p>
      </dgm:t>
    </dgm:pt>
    <dgm:pt modelId="{B5FB8328-1678-4A41-A488-760766B3AE92}" type="pres">
      <dgm:prSet presAssocID="{492FD2A7-F072-4831-AC09-5C79474A5F93}" presName="connTx" presStyleLbl="parChTrans1D2" presStyleIdx="4" presStyleCnt="5"/>
      <dgm:spPr/>
      <dgm:t>
        <a:bodyPr/>
        <a:lstStyle/>
        <a:p>
          <a:endParaRPr lang="ru-RU"/>
        </a:p>
      </dgm:t>
    </dgm:pt>
    <dgm:pt modelId="{71A1B3C6-AF8C-4694-BA49-9104CE34EAD4}" type="pres">
      <dgm:prSet presAssocID="{AA449DFE-5707-4DF2-B240-CB6BE5B0A2B1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43FC9C07-9D94-426E-864A-168AFE852DCB}" type="presOf" srcId="{492FD2A7-F072-4831-AC09-5C79474A5F93}" destId="{B5FB8328-1678-4A41-A488-760766B3AE92}" srcOrd="1" destOrd="0" presId="urn:microsoft.com/office/officeart/2005/8/layout/radial1"/>
    <dgm:cxn modelId="{92B50137-29B9-457E-A7A5-E1A3703B7CE3}" srcId="{D951FC16-C98A-4869-823A-64247F786370}" destId="{AA449DFE-5707-4DF2-B240-CB6BE5B0A2B1}" srcOrd="4" destOrd="0" parTransId="{492FD2A7-F072-4831-AC09-5C79474A5F93}" sibTransId="{FBA0DBFB-76D2-42D0-B128-B06F32F0B2E3}"/>
    <dgm:cxn modelId="{9CC770E1-822F-4E19-930B-72FD161D3913}" type="presOf" srcId="{B7E2E2A5-DAF9-4B09-9153-A5ED0E72E555}" destId="{A73FA89E-3875-4286-AF89-F965416AA240}" srcOrd="1" destOrd="0" presId="urn:microsoft.com/office/officeart/2005/8/layout/radial1"/>
    <dgm:cxn modelId="{5D27FEC3-67B5-49C3-8B7E-BC6C0A2399A6}" srcId="{D951FC16-C98A-4869-823A-64247F786370}" destId="{76BB1F4F-C0CD-4BCD-82D2-EE72A4B63DE4}" srcOrd="0" destOrd="0" parTransId="{1F8EEDCB-1902-4717-8E72-B63ACAD6153C}" sibTransId="{4AEC6541-5EDF-4070-B485-0EFFCD03E32D}"/>
    <dgm:cxn modelId="{ADE60845-ABCF-464C-848B-8395007E79C8}" type="presOf" srcId="{76BB1F4F-C0CD-4BCD-82D2-EE72A4B63DE4}" destId="{49460DA5-12E6-4D13-8C35-47A00704E533}" srcOrd="0" destOrd="0" presId="urn:microsoft.com/office/officeart/2005/8/layout/radial1"/>
    <dgm:cxn modelId="{25A877CA-0528-4789-A877-44379C8B2477}" type="presOf" srcId="{A8259201-7FA4-4DA7-821D-5B97AC184BF4}" destId="{865B2F65-8701-4196-88E6-2F75E114A01B}" srcOrd="0" destOrd="0" presId="urn:microsoft.com/office/officeart/2005/8/layout/radial1"/>
    <dgm:cxn modelId="{3D6882CD-092F-402A-AE4B-861F023164C1}" type="presOf" srcId="{1F8EEDCB-1902-4717-8E72-B63ACAD6153C}" destId="{4BF2D67A-4ADD-456D-9BD7-9E42EA100927}" srcOrd="1" destOrd="0" presId="urn:microsoft.com/office/officeart/2005/8/layout/radial1"/>
    <dgm:cxn modelId="{0A93359C-F401-4662-9C49-B607344DB210}" type="presOf" srcId="{D6A69493-AF8C-4E12-8B9E-EB827D204062}" destId="{0FA72722-E2D5-43FE-917E-1ED2AB1245DB}" srcOrd="0" destOrd="0" presId="urn:microsoft.com/office/officeart/2005/8/layout/radial1"/>
    <dgm:cxn modelId="{DA379826-A1C1-4DCA-ABDF-D5DD4C9E9927}" type="presOf" srcId="{D951FC16-C98A-4869-823A-64247F786370}" destId="{81F5096E-BB61-4149-9B37-9B7A6B9707DD}" srcOrd="0" destOrd="0" presId="urn:microsoft.com/office/officeart/2005/8/layout/radial1"/>
    <dgm:cxn modelId="{6C6A9096-BECA-4710-9483-9703DDB99417}" srcId="{D951FC16-C98A-4869-823A-64247F786370}" destId="{6104948D-9777-4D7D-B1FC-AA74AC24438F}" srcOrd="1" destOrd="0" parTransId="{B7E2E2A5-DAF9-4B09-9153-A5ED0E72E555}" sibTransId="{EA1E97B5-3AE1-4BD6-8C32-A1170A37E49E}"/>
    <dgm:cxn modelId="{04208965-B784-46BC-A1AC-B267F49B4C6B}" type="presOf" srcId="{60756D4D-669B-469A-A57E-CF90188CE4CE}" destId="{011051B9-58A3-477D-AEA1-02A42E1796BD}" srcOrd="0" destOrd="0" presId="urn:microsoft.com/office/officeart/2005/8/layout/radial1"/>
    <dgm:cxn modelId="{CA07499D-20D0-41B9-8EDC-2D3285878A27}" type="presOf" srcId="{60A5E7EC-1C99-4827-818A-25C722F3F79E}" destId="{26BAB3C8-4C3E-4982-9672-0317E867E666}" srcOrd="0" destOrd="0" presId="urn:microsoft.com/office/officeart/2005/8/layout/radial1"/>
    <dgm:cxn modelId="{2F1B03BF-66A7-46B6-9D2C-8599DA3E559B}" type="presOf" srcId="{AA449DFE-5707-4DF2-B240-CB6BE5B0A2B1}" destId="{71A1B3C6-AF8C-4694-BA49-9104CE34EAD4}" srcOrd="0" destOrd="0" presId="urn:microsoft.com/office/officeart/2005/8/layout/radial1"/>
    <dgm:cxn modelId="{1B779FF8-B9A8-41B2-949A-EA16AE711B2E}" type="presOf" srcId="{492FD2A7-F072-4831-AC09-5C79474A5F93}" destId="{0C30BBAE-2EEE-49C4-9FF6-B8CA3832703F}" srcOrd="0" destOrd="0" presId="urn:microsoft.com/office/officeart/2005/8/layout/radial1"/>
    <dgm:cxn modelId="{885EC8E3-529F-4C5C-8FDD-86D4246F55DD}" type="presOf" srcId="{B7E2E2A5-DAF9-4B09-9153-A5ED0E72E555}" destId="{CF4FEC96-A071-41FD-B190-A760801F24EC}" srcOrd="0" destOrd="0" presId="urn:microsoft.com/office/officeart/2005/8/layout/radial1"/>
    <dgm:cxn modelId="{81E57EF9-32B4-4869-B7B8-81C20DC0CED7}" srcId="{D951FC16-C98A-4869-823A-64247F786370}" destId="{A8259201-7FA4-4DA7-821D-5B97AC184BF4}" srcOrd="2" destOrd="0" parTransId="{D6A69493-AF8C-4E12-8B9E-EB827D204062}" sibTransId="{00FC87B2-1CD1-42FB-A4B7-1E1DD77DD7FF}"/>
    <dgm:cxn modelId="{FB65F96E-4D2D-43D7-9E72-B9569ABC8277}" type="presOf" srcId="{D6A69493-AF8C-4E12-8B9E-EB827D204062}" destId="{6C42F7A5-162A-48DA-B8C4-391C5136965E}" srcOrd="1" destOrd="0" presId="urn:microsoft.com/office/officeart/2005/8/layout/radial1"/>
    <dgm:cxn modelId="{B162C49C-EDC2-4621-885C-8CAFB5CE301F}" type="presOf" srcId="{1F8EEDCB-1902-4717-8E72-B63ACAD6153C}" destId="{3184128A-6A5C-4B38-83C4-538D081E4068}" srcOrd="0" destOrd="0" presId="urn:microsoft.com/office/officeart/2005/8/layout/radial1"/>
    <dgm:cxn modelId="{94E58AC6-BEAC-4E39-BD05-B88F7DCABFD8}" type="presOf" srcId="{75BA3E01-F2DB-49B5-B280-04F8D43E68E9}" destId="{252BEF97-C846-47A4-8542-0CF5B89F212B}" srcOrd="0" destOrd="0" presId="urn:microsoft.com/office/officeart/2005/8/layout/radial1"/>
    <dgm:cxn modelId="{0B72E477-115E-470B-80D7-48C402D367F8}" srcId="{60A5E7EC-1C99-4827-818A-25C722F3F79E}" destId="{D951FC16-C98A-4869-823A-64247F786370}" srcOrd="0" destOrd="0" parTransId="{0BC3C701-6CD1-4F33-9CA7-82A0F520AC72}" sibTransId="{CCCA4C63-0396-4964-BC18-525CBCB2D728}"/>
    <dgm:cxn modelId="{DB5875D8-DBB6-4590-B723-98278CA0318D}" srcId="{D951FC16-C98A-4869-823A-64247F786370}" destId="{60756D4D-669B-469A-A57E-CF90188CE4CE}" srcOrd="3" destOrd="0" parTransId="{75BA3E01-F2DB-49B5-B280-04F8D43E68E9}" sibTransId="{C462F997-B71B-4893-B97D-9AE06DF4B193}"/>
    <dgm:cxn modelId="{2CE0CE06-2E11-4AFA-A046-A13AF01E2837}" type="presOf" srcId="{75BA3E01-F2DB-49B5-B280-04F8D43E68E9}" destId="{CC692A72-BB36-4934-A3F0-4584DEFAEB9D}" srcOrd="1" destOrd="0" presId="urn:microsoft.com/office/officeart/2005/8/layout/radial1"/>
    <dgm:cxn modelId="{D47EF862-69DC-4CE7-A63D-F666D7C8A039}" type="presOf" srcId="{6104948D-9777-4D7D-B1FC-AA74AC24438F}" destId="{60F32C54-2C52-419D-B48B-A797FCF6719C}" srcOrd="0" destOrd="0" presId="urn:microsoft.com/office/officeart/2005/8/layout/radial1"/>
    <dgm:cxn modelId="{E1ABE032-D96E-47A1-B682-56E9C561E9C5}" type="presParOf" srcId="{26BAB3C8-4C3E-4982-9672-0317E867E666}" destId="{81F5096E-BB61-4149-9B37-9B7A6B9707DD}" srcOrd="0" destOrd="0" presId="urn:microsoft.com/office/officeart/2005/8/layout/radial1"/>
    <dgm:cxn modelId="{71FDFD40-3A12-4AFF-8930-71B43AED20F6}" type="presParOf" srcId="{26BAB3C8-4C3E-4982-9672-0317E867E666}" destId="{3184128A-6A5C-4B38-83C4-538D081E4068}" srcOrd="1" destOrd="0" presId="urn:microsoft.com/office/officeart/2005/8/layout/radial1"/>
    <dgm:cxn modelId="{323D0FA5-8A82-4A14-B58A-6DE4D546D6E1}" type="presParOf" srcId="{3184128A-6A5C-4B38-83C4-538D081E4068}" destId="{4BF2D67A-4ADD-456D-9BD7-9E42EA100927}" srcOrd="0" destOrd="0" presId="urn:microsoft.com/office/officeart/2005/8/layout/radial1"/>
    <dgm:cxn modelId="{2B4511E6-E080-4899-9448-4C6A17A703EE}" type="presParOf" srcId="{26BAB3C8-4C3E-4982-9672-0317E867E666}" destId="{49460DA5-12E6-4D13-8C35-47A00704E533}" srcOrd="2" destOrd="0" presId="urn:microsoft.com/office/officeart/2005/8/layout/radial1"/>
    <dgm:cxn modelId="{1A74A59C-50E4-48D6-9E84-C2EBAAC4F881}" type="presParOf" srcId="{26BAB3C8-4C3E-4982-9672-0317E867E666}" destId="{CF4FEC96-A071-41FD-B190-A760801F24EC}" srcOrd="3" destOrd="0" presId="urn:microsoft.com/office/officeart/2005/8/layout/radial1"/>
    <dgm:cxn modelId="{0BC84320-718C-4887-AB76-27814128BA8A}" type="presParOf" srcId="{CF4FEC96-A071-41FD-B190-A760801F24EC}" destId="{A73FA89E-3875-4286-AF89-F965416AA240}" srcOrd="0" destOrd="0" presId="urn:microsoft.com/office/officeart/2005/8/layout/radial1"/>
    <dgm:cxn modelId="{E06ACBF2-7BBD-4F67-8C7C-62F8D48E2D17}" type="presParOf" srcId="{26BAB3C8-4C3E-4982-9672-0317E867E666}" destId="{60F32C54-2C52-419D-B48B-A797FCF6719C}" srcOrd="4" destOrd="0" presId="urn:microsoft.com/office/officeart/2005/8/layout/radial1"/>
    <dgm:cxn modelId="{25CCAAA1-A845-44A2-A68C-8244216426FC}" type="presParOf" srcId="{26BAB3C8-4C3E-4982-9672-0317E867E666}" destId="{0FA72722-E2D5-43FE-917E-1ED2AB1245DB}" srcOrd="5" destOrd="0" presId="urn:microsoft.com/office/officeart/2005/8/layout/radial1"/>
    <dgm:cxn modelId="{0E514C89-CCD9-4CBB-A48F-75B6BD4D10A8}" type="presParOf" srcId="{0FA72722-E2D5-43FE-917E-1ED2AB1245DB}" destId="{6C42F7A5-162A-48DA-B8C4-391C5136965E}" srcOrd="0" destOrd="0" presId="urn:microsoft.com/office/officeart/2005/8/layout/radial1"/>
    <dgm:cxn modelId="{8600FF81-0C7E-4515-BDEB-CAF99C5C810C}" type="presParOf" srcId="{26BAB3C8-4C3E-4982-9672-0317E867E666}" destId="{865B2F65-8701-4196-88E6-2F75E114A01B}" srcOrd="6" destOrd="0" presId="urn:microsoft.com/office/officeart/2005/8/layout/radial1"/>
    <dgm:cxn modelId="{C804D115-3D96-4BC2-8EB7-E8DEE4E2EB2E}" type="presParOf" srcId="{26BAB3C8-4C3E-4982-9672-0317E867E666}" destId="{252BEF97-C846-47A4-8542-0CF5B89F212B}" srcOrd="7" destOrd="0" presId="urn:microsoft.com/office/officeart/2005/8/layout/radial1"/>
    <dgm:cxn modelId="{AF7B2E98-5135-49B6-8FC8-36E0EE48C501}" type="presParOf" srcId="{252BEF97-C846-47A4-8542-0CF5B89F212B}" destId="{CC692A72-BB36-4934-A3F0-4584DEFAEB9D}" srcOrd="0" destOrd="0" presId="urn:microsoft.com/office/officeart/2005/8/layout/radial1"/>
    <dgm:cxn modelId="{24C9E30D-7433-40C9-85E1-C0496245AAA4}" type="presParOf" srcId="{26BAB3C8-4C3E-4982-9672-0317E867E666}" destId="{011051B9-58A3-477D-AEA1-02A42E1796BD}" srcOrd="8" destOrd="0" presId="urn:microsoft.com/office/officeart/2005/8/layout/radial1"/>
    <dgm:cxn modelId="{339624E2-4091-440E-B569-EC8C03434201}" type="presParOf" srcId="{26BAB3C8-4C3E-4982-9672-0317E867E666}" destId="{0C30BBAE-2EEE-49C4-9FF6-B8CA3832703F}" srcOrd="9" destOrd="0" presId="urn:microsoft.com/office/officeart/2005/8/layout/radial1"/>
    <dgm:cxn modelId="{430674D6-FA33-416F-9D8C-186950BDC0EA}" type="presParOf" srcId="{0C30BBAE-2EEE-49C4-9FF6-B8CA3832703F}" destId="{B5FB8328-1678-4A41-A488-760766B3AE92}" srcOrd="0" destOrd="0" presId="urn:microsoft.com/office/officeart/2005/8/layout/radial1"/>
    <dgm:cxn modelId="{F0B2FD5B-97FA-4075-9E06-C310877BFF35}" type="presParOf" srcId="{26BAB3C8-4C3E-4982-9672-0317E867E666}" destId="{71A1B3C6-AF8C-4694-BA49-9104CE34EAD4}" srcOrd="10" destOrd="0" presId="urn:microsoft.com/office/officeart/2005/8/layout/radial1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3845CC6-5A60-4A17-947F-BF4B1A8B7DFF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22BB6113-4E69-4881-BFDC-F78A57F9BF3E}">
      <dgm:prSet phldrT="[Текст]" custT="1">
        <dgm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dgm:style>
      </dgm:prSet>
      <dgm:spPr>
        <a:solidFill>
          <a:schemeClr val="accent1">
            <a:lumMod val="60000"/>
            <a:lumOff val="40000"/>
          </a:schemeClr>
        </a:solidFill>
      </dgm:spPr>
      <dgm:t>
        <a:bodyPr/>
        <a:lstStyle/>
        <a:p>
          <a:r>
            <a:rPr lang="ru-RU" sz="2000" dirty="0" err="1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rPr>
            <a:t>Социокультурная</a:t>
          </a:r>
          <a:r>
            <a:rPr lang="ru-RU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rPr>
            <a:t> компетенция</a:t>
          </a:r>
          <a:endParaRPr lang="ru-RU" sz="2000" dirty="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cs typeface="Times New Roman" pitchFamily="18" charset="0"/>
          </a:endParaRPr>
        </a:p>
      </dgm:t>
    </dgm:pt>
    <dgm:pt modelId="{4F0D2222-47DD-40DF-9723-03380AB50506}" type="parTrans" cxnId="{3384367E-6C64-4308-B204-0DC8D20AEAC9}">
      <dgm:prSet/>
      <dgm:spPr/>
      <dgm:t>
        <a:bodyPr/>
        <a:lstStyle/>
        <a:p>
          <a:endParaRPr lang="ru-RU"/>
        </a:p>
      </dgm:t>
    </dgm:pt>
    <dgm:pt modelId="{5501FF40-9395-48B6-89A9-FB2FD7722095}" type="sibTrans" cxnId="{3384367E-6C64-4308-B204-0DC8D20AEAC9}">
      <dgm:prSet/>
      <dgm:spPr/>
      <dgm:t>
        <a:bodyPr/>
        <a:lstStyle/>
        <a:p>
          <a:endParaRPr lang="ru-RU"/>
        </a:p>
      </dgm:t>
    </dgm:pt>
    <dgm:pt modelId="{4FEE4655-6294-4881-8BB5-C62D9BAD10C7}">
      <dgm:prSet phldrT="[Текст]" custT="1">
        <dgm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dgm:style>
      </dgm:prSet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ru-RU" sz="2000" dirty="0" err="1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rPr>
            <a:t>Культорологический</a:t>
          </a:r>
          <a:r>
            <a:rPr lang="ru-RU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rPr>
            <a:t> компонент</a:t>
          </a:r>
          <a:endParaRPr lang="ru-RU" sz="2000" dirty="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cs typeface="Times New Roman" pitchFamily="18" charset="0"/>
          </a:endParaRPr>
        </a:p>
      </dgm:t>
    </dgm:pt>
    <dgm:pt modelId="{288C6DC9-A024-4CD7-B1C7-D3FF3AD4C70E}" type="parTrans" cxnId="{4A2A84DC-CC6D-4537-9431-6CA84A81BB36}">
      <dgm:prSet/>
      <dgm:spPr/>
      <dgm:t>
        <a:bodyPr/>
        <a:lstStyle/>
        <a:p>
          <a:endParaRPr lang="ru-RU"/>
        </a:p>
      </dgm:t>
    </dgm:pt>
    <dgm:pt modelId="{A0BEDD76-C980-4828-A770-9E0E94859C22}" type="sibTrans" cxnId="{4A2A84DC-CC6D-4537-9431-6CA84A81BB36}">
      <dgm:prSet/>
      <dgm:spPr/>
      <dgm:t>
        <a:bodyPr/>
        <a:lstStyle/>
        <a:p>
          <a:endParaRPr lang="ru-RU"/>
        </a:p>
      </dgm:t>
    </dgm:pt>
    <dgm:pt modelId="{864660E5-91CA-47EC-BFD9-0FA5A21D6B13}">
      <dgm:prSet phldrT="[Текст]" custT="1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solidFill>
          <a:schemeClr val="accent4">
            <a:lumMod val="60000"/>
            <a:lumOff val="40000"/>
          </a:schemeClr>
        </a:solidFill>
      </dgm:spPr>
      <dgm:t>
        <a:bodyPr/>
        <a:lstStyle/>
        <a:p>
          <a:r>
            <a:rPr lang="ru-RU" sz="2000" dirty="0" smtClean="0">
              <a:latin typeface="Times New Roman" pitchFamily="18" charset="0"/>
              <a:cs typeface="Times New Roman" pitchFamily="18" charset="0"/>
            </a:rPr>
            <a:t> </a:t>
          </a:r>
          <a:r>
            <a:rPr lang="ru-RU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rPr>
            <a:t>Социально-психологический компонент</a:t>
          </a:r>
          <a:endParaRPr lang="ru-RU" sz="2000" dirty="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cs typeface="Times New Roman" pitchFamily="18" charset="0"/>
          </a:endParaRPr>
        </a:p>
      </dgm:t>
    </dgm:pt>
    <dgm:pt modelId="{14D747F6-F94B-4B81-AE10-2CCCFE64FBAE}" type="parTrans" cxnId="{53DF5A28-6A9A-4E0B-A46C-CB1A0E91B0E4}">
      <dgm:prSet/>
      <dgm:spPr/>
      <dgm:t>
        <a:bodyPr/>
        <a:lstStyle/>
        <a:p>
          <a:endParaRPr lang="ru-RU"/>
        </a:p>
      </dgm:t>
    </dgm:pt>
    <dgm:pt modelId="{AB8EC96F-26C9-4546-9F38-FB9A49ABE371}" type="sibTrans" cxnId="{53DF5A28-6A9A-4E0B-A46C-CB1A0E91B0E4}">
      <dgm:prSet/>
      <dgm:spPr/>
      <dgm:t>
        <a:bodyPr/>
        <a:lstStyle/>
        <a:p>
          <a:endParaRPr lang="ru-RU"/>
        </a:p>
      </dgm:t>
    </dgm:pt>
    <dgm:pt modelId="{27A1C60C-4891-47C0-9E5E-2EF40669AA48}">
      <dgm:prSet phldrT="[Текст]" custT="1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r>
            <a:rPr lang="ru-RU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rPr>
            <a:t>Социолингвистический компонент</a:t>
          </a:r>
          <a:endParaRPr lang="ru-RU" sz="2000" dirty="0">
            <a:solidFill>
              <a:schemeClr val="tx1">
                <a:lumMod val="95000"/>
                <a:lumOff val="5000"/>
              </a:schemeClr>
            </a:solidFill>
            <a:latin typeface="Times New Roman" pitchFamily="18" charset="0"/>
            <a:cs typeface="Times New Roman" pitchFamily="18" charset="0"/>
          </a:endParaRPr>
        </a:p>
      </dgm:t>
    </dgm:pt>
    <dgm:pt modelId="{4A4EB74D-7FD4-47FC-93B9-70E1A16DAB62}" type="parTrans" cxnId="{769A4A7C-83EC-4A67-B393-1F6F22485BA6}">
      <dgm:prSet/>
      <dgm:spPr/>
      <dgm:t>
        <a:bodyPr/>
        <a:lstStyle/>
        <a:p>
          <a:endParaRPr lang="ru-RU"/>
        </a:p>
      </dgm:t>
    </dgm:pt>
    <dgm:pt modelId="{8FAAB386-CB38-45D3-90D0-9108D3435F33}" type="sibTrans" cxnId="{769A4A7C-83EC-4A67-B393-1F6F22485BA6}">
      <dgm:prSet/>
      <dgm:spPr/>
      <dgm:t>
        <a:bodyPr/>
        <a:lstStyle/>
        <a:p>
          <a:endParaRPr lang="ru-RU"/>
        </a:p>
      </dgm:t>
    </dgm:pt>
    <dgm:pt modelId="{33652A82-FBEE-4FC6-BB87-E8CD69F64177}">
      <dgm:prSet custT="1">
        <dgm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dgm:style>
      </dgm:prSet>
      <dgm:spPr>
        <a:solidFill>
          <a:schemeClr val="tx2">
            <a:lumMod val="40000"/>
            <a:lumOff val="60000"/>
          </a:schemeClr>
        </a:solidFill>
      </dgm:spPr>
      <dgm:t>
        <a:bodyPr/>
        <a:lstStyle/>
        <a:p>
          <a:r>
            <a:rPr lang="ru-RU" sz="2000" dirty="0" smtClean="0">
              <a:solidFill>
                <a:schemeClr val="tx1">
                  <a:lumMod val="95000"/>
                  <a:lumOff val="5000"/>
                </a:schemeClr>
              </a:solidFill>
              <a:latin typeface="Times New Roman" pitchFamily="18" charset="0"/>
              <a:cs typeface="Times New Roman" pitchFamily="18" charset="0"/>
            </a:rPr>
            <a:t>Лингвострановедческий компонент</a:t>
          </a:r>
        </a:p>
      </dgm:t>
    </dgm:pt>
    <dgm:pt modelId="{1A4CABE7-2722-4925-8357-56D64B1B68DB}" type="parTrans" cxnId="{84DC23C9-F34C-48CC-B539-D94BB678F95D}">
      <dgm:prSet/>
      <dgm:spPr/>
      <dgm:t>
        <a:bodyPr/>
        <a:lstStyle/>
        <a:p>
          <a:endParaRPr lang="ru-RU"/>
        </a:p>
      </dgm:t>
    </dgm:pt>
    <dgm:pt modelId="{4BE84A32-EC08-4FAE-B942-37C584FAA711}" type="sibTrans" cxnId="{84DC23C9-F34C-48CC-B539-D94BB678F95D}">
      <dgm:prSet/>
      <dgm:spPr/>
      <dgm:t>
        <a:bodyPr/>
        <a:lstStyle/>
        <a:p>
          <a:endParaRPr lang="ru-RU"/>
        </a:p>
      </dgm:t>
    </dgm:pt>
    <dgm:pt modelId="{F52C1D1F-651C-4087-9550-5033F604623E}" type="pres">
      <dgm:prSet presAssocID="{F3845CC6-5A60-4A17-947F-BF4B1A8B7DFF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66DC7283-BF5A-4627-9113-D3CB2F1FDDCE}" type="pres">
      <dgm:prSet presAssocID="{22BB6113-4E69-4881-BFDC-F78A57F9BF3E}" presName="root1" presStyleCnt="0"/>
      <dgm:spPr/>
    </dgm:pt>
    <dgm:pt modelId="{FAAA2618-2B4B-406E-8476-B3BA58970FF7}" type="pres">
      <dgm:prSet presAssocID="{22BB6113-4E69-4881-BFDC-F78A57F9BF3E}" presName="LevelOneTextNode" presStyleLbl="node0" presStyleIdx="0" presStyleCnt="1" custScaleX="137412" custLinFactNeighborX="-41275" custLinFactNeighborY="543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44948CD-F217-4D1E-B056-3FBC3F9B8602}" type="pres">
      <dgm:prSet presAssocID="{22BB6113-4E69-4881-BFDC-F78A57F9BF3E}" presName="level2hierChild" presStyleCnt="0"/>
      <dgm:spPr/>
    </dgm:pt>
    <dgm:pt modelId="{1A6338D8-54A6-447C-89C4-10199A5EE331}" type="pres">
      <dgm:prSet presAssocID="{288C6DC9-A024-4CD7-B1C7-D3FF3AD4C70E}" presName="conn2-1" presStyleLbl="parChTrans1D2" presStyleIdx="0" presStyleCnt="4"/>
      <dgm:spPr/>
      <dgm:t>
        <a:bodyPr/>
        <a:lstStyle/>
        <a:p>
          <a:endParaRPr lang="ru-RU"/>
        </a:p>
      </dgm:t>
    </dgm:pt>
    <dgm:pt modelId="{4F71DC75-ECEA-4BFF-B578-B5A6B5AB976C}" type="pres">
      <dgm:prSet presAssocID="{288C6DC9-A024-4CD7-B1C7-D3FF3AD4C70E}" presName="connTx" presStyleLbl="parChTrans1D2" presStyleIdx="0" presStyleCnt="4"/>
      <dgm:spPr/>
      <dgm:t>
        <a:bodyPr/>
        <a:lstStyle/>
        <a:p>
          <a:endParaRPr lang="ru-RU"/>
        </a:p>
      </dgm:t>
    </dgm:pt>
    <dgm:pt modelId="{E0B83B7A-744A-446C-9E29-AF121B0C0753}" type="pres">
      <dgm:prSet presAssocID="{4FEE4655-6294-4881-8BB5-C62D9BAD10C7}" presName="root2" presStyleCnt="0"/>
      <dgm:spPr/>
    </dgm:pt>
    <dgm:pt modelId="{EB12D146-9DD9-4C81-A2EB-59796CFD45E7}" type="pres">
      <dgm:prSet presAssocID="{4FEE4655-6294-4881-8BB5-C62D9BAD10C7}" presName="LevelTwoTextNode" presStyleLbl="node2" presStyleIdx="0" presStyleCnt="4" custScaleX="137412" custLinFactNeighborX="-18143" custLinFactNeighborY="14529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8412E4B3-4D66-40D4-AFFA-B53EEE78D21B}" type="pres">
      <dgm:prSet presAssocID="{4FEE4655-6294-4881-8BB5-C62D9BAD10C7}" presName="level3hierChild" presStyleCnt="0"/>
      <dgm:spPr/>
    </dgm:pt>
    <dgm:pt modelId="{4FCBD6AB-E154-43BB-A1B0-953E6E4DFA68}" type="pres">
      <dgm:prSet presAssocID="{14D747F6-F94B-4B81-AE10-2CCCFE64FBAE}" presName="conn2-1" presStyleLbl="parChTrans1D2" presStyleIdx="1" presStyleCnt="4"/>
      <dgm:spPr/>
      <dgm:t>
        <a:bodyPr/>
        <a:lstStyle/>
        <a:p>
          <a:endParaRPr lang="ru-RU"/>
        </a:p>
      </dgm:t>
    </dgm:pt>
    <dgm:pt modelId="{ABC9CB8A-A702-4D09-A0FC-D07BEE4E86BF}" type="pres">
      <dgm:prSet presAssocID="{14D747F6-F94B-4B81-AE10-2CCCFE64FBAE}" presName="connTx" presStyleLbl="parChTrans1D2" presStyleIdx="1" presStyleCnt="4"/>
      <dgm:spPr/>
      <dgm:t>
        <a:bodyPr/>
        <a:lstStyle/>
        <a:p>
          <a:endParaRPr lang="ru-RU"/>
        </a:p>
      </dgm:t>
    </dgm:pt>
    <dgm:pt modelId="{4FA161AD-1029-40CB-A049-6DC19F301F36}" type="pres">
      <dgm:prSet presAssocID="{864660E5-91CA-47EC-BFD9-0FA5A21D6B13}" presName="root2" presStyleCnt="0"/>
      <dgm:spPr/>
    </dgm:pt>
    <dgm:pt modelId="{A2B7E611-E15E-4C76-99AC-AD309A05A00E}" type="pres">
      <dgm:prSet presAssocID="{864660E5-91CA-47EC-BFD9-0FA5A21D6B13}" presName="LevelTwoTextNode" presStyleLbl="node2" presStyleIdx="1" presStyleCnt="4" custScaleX="137412" custLinFactNeighborX="30134" custLinFactNeighborY="1094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161B27F-D15E-4C56-AED4-EE59981667B1}" type="pres">
      <dgm:prSet presAssocID="{864660E5-91CA-47EC-BFD9-0FA5A21D6B13}" presName="level3hierChild" presStyleCnt="0"/>
      <dgm:spPr/>
    </dgm:pt>
    <dgm:pt modelId="{B7C808C2-095A-4224-A1C3-B43894BFDAB5}" type="pres">
      <dgm:prSet presAssocID="{4A4EB74D-7FD4-47FC-93B9-70E1A16DAB62}" presName="conn2-1" presStyleLbl="parChTrans1D2" presStyleIdx="2" presStyleCnt="4"/>
      <dgm:spPr/>
      <dgm:t>
        <a:bodyPr/>
        <a:lstStyle/>
        <a:p>
          <a:endParaRPr lang="ru-RU"/>
        </a:p>
      </dgm:t>
    </dgm:pt>
    <dgm:pt modelId="{2ADE9AAD-0C26-40B1-AE1F-29487251244F}" type="pres">
      <dgm:prSet presAssocID="{4A4EB74D-7FD4-47FC-93B9-70E1A16DAB62}" presName="connTx" presStyleLbl="parChTrans1D2" presStyleIdx="2" presStyleCnt="4"/>
      <dgm:spPr/>
      <dgm:t>
        <a:bodyPr/>
        <a:lstStyle/>
        <a:p>
          <a:endParaRPr lang="ru-RU"/>
        </a:p>
      </dgm:t>
    </dgm:pt>
    <dgm:pt modelId="{8AB551B9-8BF3-40DA-89B6-99FABAC536F5}" type="pres">
      <dgm:prSet presAssocID="{27A1C60C-4891-47C0-9E5E-2EF40669AA48}" presName="root2" presStyleCnt="0"/>
      <dgm:spPr/>
    </dgm:pt>
    <dgm:pt modelId="{C8CC86C3-66E9-41D3-8B53-9AAC51032E84}" type="pres">
      <dgm:prSet presAssocID="{27A1C60C-4891-47C0-9E5E-2EF40669AA48}" presName="LevelTwoTextNode" presStyleLbl="node2" presStyleIdx="2" presStyleCnt="4" custScaleX="137412" custLinFactNeighborX="30134" custLinFactNeighborY="7355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84E191E6-CB10-47AB-A4B1-5030F0D17FF9}" type="pres">
      <dgm:prSet presAssocID="{27A1C60C-4891-47C0-9E5E-2EF40669AA48}" presName="level3hierChild" presStyleCnt="0"/>
      <dgm:spPr/>
    </dgm:pt>
    <dgm:pt modelId="{3D868048-A5E5-4C22-9E4E-CBBB6F6C1292}" type="pres">
      <dgm:prSet presAssocID="{1A4CABE7-2722-4925-8357-56D64B1B68DB}" presName="conn2-1" presStyleLbl="parChTrans1D2" presStyleIdx="3" presStyleCnt="4"/>
      <dgm:spPr/>
      <dgm:t>
        <a:bodyPr/>
        <a:lstStyle/>
        <a:p>
          <a:endParaRPr lang="ru-RU"/>
        </a:p>
      </dgm:t>
    </dgm:pt>
    <dgm:pt modelId="{6278A669-C852-4402-85B8-5C6C73216FD1}" type="pres">
      <dgm:prSet presAssocID="{1A4CABE7-2722-4925-8357-56D64B1B68DB}" presName="connTx" presStyleLbl="parChTrans1D2" presStyleIdx="3" presStyleCnt="4"/>
      <dgm:spPr/>
      <dgm:t>
        <a:bodyPr/>
        <a:lstStyle/>
        <a:p>
          <a:endParaRPr lang="ru-RU"/>
        </a:p>
      </dgm:t>
    </dgm:pt>
    <dgm:pt modelId="{1EB07C32-E687-4FB0-A1B3-62AE26CE0188}" type="pres">
      <dgm:prSet presAssocID="{33652A82-FBEE-4FC6-BB87-E8CD69F64177}" presName="root2" presStyleCnt="0"/>
      <dgm:spPr/>
    </dgm:pt>
    <dgm:pt modelId="{3027145D-9356-41CD-91FD-151721EC2CA8}" type="pres">
      <dgm:prSet presAssocID="{33652A82-FBEE-4FC6-BB87-E8CD69F64177}" presName="LevelTwoTextNode" presStyleLbl="node2" presStyleIdx="3" presStyleCnt="4" custScaleX="137412" custLinFactNeighborX="15281" custLinFactNeighborY="4833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9AEE4782-E0D7-4372-9147-BD549FFBDD72}" type="pres">
      <dgm:prSet presAssocID="{33652A82-FBEE-4FC6-BB87-E8CD69F64177}" presName="level3hierChild" presStyleCnt="0"/>
      <dgm:spPr/>
    </dgm:pt>
  </dgm:ptLst>
  <dgm:cxnLst>
    <dgm:cxn modelId="{73596631-1B69-43C4-85E3-1BB1198CF995}" type="presOf" srcId="{4FEE4655-6294-4881-8BB5-C62D9BAD10C7}" destId="{EB12D146-9DD9-4C81-A2EB-59796CFD45E7}" srcOrd="0" destOrd="0" presId="urn:microsoft.com/office/officeart/2005/8/layout/hierarchy2"/>
    <dgm:cxn modelId="{3384367E-6C64-4308-B204-0DC8D20AEAC9}" srcId="{F3845CC6-5A60-4A17-947F-BF4B1A8B7DFF}" destId="{22BB6113-4E69-4881-BFDC-F78A57F9BF3E}" srcOrd="0" destOrd="0" parTransId="{4F0D2222-47DD-40DF-9723-03380AB50506}" sibTransId="{5501FF40-9395-48B6-89A9-FB2FD7722095}"/>
    <dgm:cxn modelId="{98CA55DF-1057-4782-AA24-6027D4587CC9}" type="presOf" srcId="{14D747F6-F94B-4B81-AE10-2CCCFE64FBAE}" destId="{4FCBD6AB-E154-43BB-A1B0-953E6E4DFA68}" srcOrd="0" destOrd="0" presId="urn:microsoft.com/office/officeart/2005/8/layout/hierarchy2"/>
    <dgm:cxn modelId="{53DF5A28-6A9A-4E0B-A46C-CB1A0E91B0E4}" srcId="{22BB6113-4E69-4881-BFDC-F78A57F9BF3E}" destId="{864660E5-91CA-47EC-BFD9-0FA5A21D6B13}" srcOrd="1" destOrd="0" parTransId="{14D747F6-F94B-4B81-AE10-2CCCFE64FBAE}" sibTransId="{AB8EC96F-26C9-4546-9F38-FB9A49ABE371}"/>
    <dgm:cxn modelId="{5509B272-01AE-4189-96C1-5C8CCD71EDB5}" type="presOf" srcId="{27A1C60C-4891-47C0-9E5E-2EF40669AA48}" destId="{C8CC86C3-66E9-41D3-8B53-9AAC51032E84}" srcOrd="0" destOrd="0" presId="urn:microsoft.com/office/officeart/2005/8/layout/hierarchy2"/>
    <dgm:cxn modelId="{8F8B022D-7B6C-4945-8A3E-FC203F58D91A}" type="presOf" srcId="{864660E5-91CA-47EC-BFD9-0FA5A21D6B13}" destId="{A2B7E611-E15E-4C76-99AC-AD309A05A00E}" srcOrd="0" destOrd="0" presId="urn:microsoft.com/office/officeart/2005/8/layout/hierarchy2"/>
    <dgm:cxn modelId="{49CCF72E-FDD9-49BB-BBF9-D9A2E66F0622}" type="presOf" srcId="{F3845CC6-5A60-4A17-947F-BF4B1A8B7DFF}" destId="{F52C1D1F-651C-4087-9550-5033F604623E}" srcOrd="0" destOrd="0" presId="urn:microsoft.com/office/officeart/2005/8/layout/hierarchy2"/>
    <dgm:cxn modelId="{7CF95C89-CC84-47F7-80B1-243312CD2C52}" type="presOf" srcId="{4A4EB74D-7FD4-47FC-93B9-70E1A16DAB62}" destId="{2ADE9AAD-0C26-40B1-AE1F-29487251244F}" srcOrd="1" destOrd="0" presId="urn:microsoft.com/office/officeart/2005/8/layout/hierarchy2"/>
    <dgm:cxn modelId="{89584919-2488-4AAB-B209-948368A590DB}" type="presOf" srcId="{1A4CABE7-2722-4925-8357-56D64B1B68DB}" destId="{3D868048-A5E5-4C22-9E4E-CBBB6F6C1292}" srcOrd="0" destOrd="0" presId="urn:microsoft.com/office/officeart/2005/8/layout/hierarchy2"/>
    <dgm:cxn modelId="{84DC23C9-F34C-48CC-B539-D94BB678F95D}" srcId="{22BB6113-4E69-4881-BFDC-F78A57F9BF3E}" destId="{33652A82-FBEE-4FC6-BB87-E8CD69F64177}" srcOrd="3" destOrd="0" parTransId="{1A4CABE7-2722-4925-8357-56D64B1B68DB}" sibTransId="{4BE84A32-EC08-4FAE-B942-37C584FAA711}"/>
    <dgm:cxn modelId="{42DFC6BE-2E41-4128-A230-C074000D0E9B}" type="presOf" srcId="{288C6DC9-A024-4CD7-B1C7-D3FF3AD4C70E}" destId="{4F71DC75-ECEA-4BFF-B578-B5A6B5AB976C}" srcOrd="1" destOrd="0" presId="urn:microsoft.com/office/officeart/2005/8/layout/hierarchy2"/>
    <dgm:cxn modelId="{FB8CB5A6-BCDC-4A83-BE7D-0AD704D63640}" type="presOf" srcId="{4A4EB74D-7FD4-47FC-93B9-70E1A16DAB62}" destId="{B7C808C2-095A-4224-A1C3-B43894BFDAB5}" srcOrd="0" destOrd="0" presId="urn:microsoft.com/office/officeart/2005/8/layout/hierarchy2"/>
    <dgm:cxn modelId="{CB4923A0-127E-4D4F-ADE9-C3293517BE0E}" type="presOf" srcId="{288C6DC9-A024-4CD7-B1C7-D3FF3AD4C70E}" destId="{1A6338D8-54A6-447C-89C4-10199A5EE331}" srcOrd="0" destOrd="0" presId="urn:microsoft.com/office/officeart/2005/8/layout/hierarchy2"/>
    <dgm:cxn modelId="{9C657DCD-7ADD-4618-A8A2-8A6AFA529168}" type="presOf" srcId="{33652A82-FBEE-4FC6-BB87-E8CD69F64177}" destId="{3027145D-9356-41CD-91FD-151721EC2CA8}" srcOrd="0" destOrd="0" presId="urn:microsoft.com/office/officeart/2005/8/layout/hierarchy2"/>
    <dgm:cxn modelId="{769A4A7C-83EC-4A67-B393-1F6F22485BA6}" srcId="{22BB6113-4E69-4881-BFDC-F78A57F9BF3E}" destId="{27A1C60C-4891-47C0-9E5E-2EF40669AA48}" srcOrd="2" destOrd="0" parTransId="{4A4EB74D-7FD4-47FC-93B9-70E1A16DAB62}" sibTransId="{8FAAB386-CB38-45D3-90D0-9108D3435F33}"/>
    <dgm:cxn modelId="{3CE8DB2E-5F6E-4903-85CC-83DB5AE4AAB4}" type="presOf" srcId="{22BB6113-4E69-4881-BFDC-F78A57F9BF3E}" destId="{FAAA2618-2B4B-406E-8476-B3BA58970FF7}" srcOrd="0" destOrd="0" presId="urn:microsoft.com/office/officeart/2005/8/layout/hierarchy2"/>
    <dgm:cxn modelId="{4A2A84DC-CC6D-4537-9431-6CA84A81BB36}" srcId="{22BB6113-4E69-4881-BFDC-F78A57F9BF3E}" destId="{4FEE4655-6294-4881-8BB5-C62D9BAD10C7}" srcOrd="0" destOrd="0" parTransId="{288C6DC9-A024-4CD7-B1C7-D3FF3AD4C70E}" sibTransId="{A0BEDD76-C980-4828-A770-9E0E94859C22}"/>
    <dgm:cxn modelId="{3EAEB1FC-2403-451D-981B-183FB82BB83E}" type="presOf" srcId="{1A4CABE7-2722-4925-8357-56D64B1B68DB}" destId="{6278A669-C852-4402-85B8-5C6C73216FD1}" srcOrd="1" destOrd="0" presId="urn:microsoft.com/office/officeart/2005/8/layout/hierarchy2"/>
    <dgm:cxn modelId="{D1C453F9-F6E6-4BBD-8ED8-203427EA6005}" type="presOf" srcId="{14D747F6-F94B-4B81-AE10-2CCCFE64FBAE}" destId="{ABC9CB8A-A702-4D09-A0FC-D07BEE4E86BF}" srcOrd="1" destOrd="0" presId="urn:microsoft.com/office/officeart/2005/8/layout/hierarchy2"/>
    <dgm:cxn modelId="{833B0D2E-9FDB-4C6C-8BAD-015EEA77CC25}" type="presParOf" srcId="{F52C1D1F-651C-4087-9550-5033F604623E}" destId="{66DC7283-BF5A-4627-9113-D3CB2F1FDDCE}" srcOrd="0" destOrd="0" presId="urn:microsoft.com/office/officeart/2005/8/layout/hierarchy2"/>
    <dgm:cxn modelId="{C199D1BC-AC9F-4243-87E4-06480858B38C}" type="presParOf" srcId="{66DC7283-BF5A-4627-9113-D3CB2F1FDDCE}" destId="{FAAA2618-2B4B-406E-8476-B3BA58970FF7}" srcOrd="0" destOrd="0" presId="urn:microsoft.com/office/officeart/2005/8/layout/hierarchy2"/>
    <dgm:cxn modelId="{8836DBE9-238E-4F63-9332-A31EE8EE434F}" type="presParOf" srcId="{66DC7283-BF5A-4627-9113-D3CB2F1FDDCE}" destId="{F44948CD-F217-4D1E-B056-3FBC3F9B8602}" srcOrd="1" destOrd="0" presId="urn:microsoft.com/office/officeart/2005/8/layout/hierarchy2"/>
    <dgm:cxn modelId="{B0FB58B0-3E23-4EB8-8AE6-230068C47780}" type="presParOf" srcId="{F44948CD-F217-4D1E-B056-3FBC3F9B8602}" destId="{1A6338D8-54A6-447C-89C4-10199A5EE331}" srcOrd="0" destOrd="0" presId="urn:microsoft.com/office/officeart/2005/8/layout/hierarchy2"/>
    <dgm:cxn modelId="{E56EECA1-DD33-4D45-8C25-00C551FE26BE}" type="presParOf" srcId="{1A6338D8-54A6-447C-89C4-10199A5EE331}" destId="{4F71DC75-ECEA-4BFF-B578-B5A6B5AB976C}" srcOrd="0" destOrd="0" presId="urn:microsoft.com/office/officeart/2005/8/layout/hierarchy2"/>
    <dgm:cxn modelId="{BBFF90B6-721B-41EA-8E9F-E9141E968852}" type="presParOf" srcId="{F44948CD-F217-4D1E-B056-3FBC3F9B8602}" destId="{E0B83B7A-744A-446C-9E29-AF121B0C0753}" srcOrd="1" destOrd="0" presId="urn:microsoft.com/office/officeart/2005/8/layout/hierarchy2"/>
    <dgm:cxn modelId="{85479911-CA2F-44C3-B0FB-DCE8EFD858FB}" type="presParOf" srcId="{E0B83B7A-744A-446C-9E29-AF121B0C0753}" destId="{EB12D146-9DD9-4C81-A2EB-59796CFD45E7}" srcOrd="0" destOrd="0" presId="urn:microsoft.com/office/officeart/2005/8/layout/hierarchy2"/>
    <dgm:cxn modelId="{914D4FEB-D6EB-4BB7-BC8F-79D6D0F24C83}" type="presParOf" srcId="{E0B83B7A-744A-446C-9E29-AF121B0C0753}" destId="{8412E4B3-4D66-40D4-AFFA-B53EEE78D21B}" srcOrd="1" destOrd="0" presId="urn:microsoft.com/office/officeart/2005/8/layout/hierarchy2"/>
    <dgm:cxn modelId="{25F859FC-E0BE-471C-A66D-D580F3641467}" type="presParOf" srcId="{F44948CD-F217-4D1E-B056-3FBC3F9B8602}" destId="{4FCBD6AB-E154-43BB-A1B0-953E6E4DFA68}" srcOrd="2" destOrd="0" presId="urn:microsoft.com/office/officeart/2005/8/layout/hierarchy2"/>
    <dgm:cxn modelId="{9280D0CC-B12A-490B-B7F0-06BC6ADEEBBB}" type="presParOf" srcId="{4FCBD6AB-E154-43BB-A1B0-953E6E4DFA68}" destId="{ABC9CB8A-A702-4D09-A0FC-D07BEE4E86BF}" srcOrd="0" destOrd="0" presId="urn:microsoft.com/office/officeart/2005/8/layout/hierarchy2"/>
    <dgm:cxn modelId="{0DD1B858-5997-4508-9D6D-E7C622D5286D}" type="presParOf" srcId="{F44948CD-F217-4D1E-B056-3FBC3F9B8602}" destId="{4FA161AD-1029-40CB-A049-6DC19F301F36}" srcOrd="3" destOrd="0" presId="urn:microsoft.com/office/officeart/2005/8/layout/hierarchy2"/>
    <dgm:cxn modelId="{0A697D6D-11A0-4887-8110-60D5DE3B54D1}" type="presParOf" srcId="{4FA161AD-1029-40CB-A049-6DC19F301F36}" destId="{A2B7E611-E15E-4C76-99AC-AD309A05A00E}" srcOrd="0" destOrd="0" presId="urn:microsoft.com/office/officeart/2005/8/layout/hierarchy2"/>
    <dgm:cxn modelId="{EB122FE6-1070-4574-A8B9-2520F0CDFE8D}" type="presParOf" srcId="{4FA161AD-1029-40CB-A049-6DC19F301F36}" destId="{F161B27F-D15E-4C56-AED4-EE59981667B1}" srcOrd="1" destOrd="0" presId="urn:microsoft.com/office/officeart/2005/8/layout/hierarchy2"/>
    <dgm:cxn modelId="{5FC50532-3B76-4EE1-A978-8F976BACE80C}" type="presParOf" srcId="{F44948CD-F217-4D1E-B056-3FBC3F9B8602}" destId="{B7C808C2-095A-4224-A1C3-B43894BFDAB5}" srcOrd="4" destOrd="0" presId="urn:microsoft.com/office/officeart/2005/8/layout/hierarchy2"/>
    <dgm:cxn modelId="{F9F875BF-0DC2-4A05-B211-A90CB05159A5}" type="presParOf" srcId="{B7C808C2-095A-4224-A1C3-B43894BFDAB5}" destId="{2ADE9AAD-0C26-40B1-AE1F-29487251244F}" srcOrd="0" destOrd="0" presId="urn:microsoft.com/office/officeart/2005/8/layout/hierarchy2"/>
    <dgm:cxn modelId="{0AE065E3-561A-45FD-87CE-D48D46869AA9}" type="presParOf" srcId="{F44948CD-F217-4D1E-B056-3FBC3F9B8602}" destId="{8AB551B9-8BF3-40DA-89B6-99FABAC536F5}" srcOrd="5" destOrd="0" presId="urn:microsoft.com/office/officeart/2005/8/layout/hierarchy2"/>
    <dgm:cxn modelId="{035C77B3-9971-4CE6-BED6-8E68B173CB05}" type="presParOf" srcId="{8AB551B9-8BF3-40DA-89B6-99FABAC536F5}" destId="{C8CC86C3-66E9-41D3-8B53-9AAC51032E84}" srcOrd="0" destOrd="0" presId="urn:microsoft.com/office/officeart/2005/8/layout/hierarchy2"/>
    <dgm:cxn modelId="{55D60D13-37C2-4633-A558-AEEF0E7DF1E1}" type="presParOf" srcId="{8AB551B9-8BF3-40DA-89B6-99FABAC536F5}" destId="{84E191E6-CB10-47AB-A4B1-5030F0D17FF9}" srcOrd="1" destOrd="0" presId="urn:microsoft.com/office/officeart/2005/8/layout/hierarchy2"/>
    <dgm:cxn modelId="{5C20EFF3-6AB0-4FC3-A847-53D0DD5A8774}" type="presParOf" srcId="{F44948CD-F217-4D1E-B056-3FBC3F9B8602}" destId="{3D868048-A5E5-4C22-9E4E-CBBB6F6C1292}" srcOrd="6" destOrd="0" presId="urn:microsoft.com/office/officeart/2005/8/layout/hierarchy2"/>
    <dgm:cxn modelId="{36F198BC-4A79-4DD1-828C-5EE5EEAA7F4D}" type="presParOf" srcId="{3D868048-A5E5-4C22-9E4E-CBBB6F6C1292}" destId="{6278A669-C852-4402-85B8-5C6C73216FD1}" srcOrd="0" destOrd="0" presId="urn:microsoft.com/office/officeart/2005/8/layout/hierarchy2"/>
    <dgm:cxn modelId="{38AC3B81-853A-4F7B-99FB-45E31A5AC9F8}" type="presParOf" srcId="{F44948CD-F217-4D1E-B056-3FBC3F9B8602}" destId="{1EB07C32-E687-4FB0-A1B3-62AE26CE0188}" srcOrd="7" destOrd="0" presId="urn:microsoft.com/office/officeart/2005/8/layout/hierarchy2"/>
    <dgm:cxn modelId="{EC84FA4C-2B64-4B40-9527-4E5192C80FC3}" type="presParOf" srcId="{1EB07C32-E687-4FB0-A1B3-62AE26CE0188}" destId="{3027145D-9356-41CD-91FD-151721EC2CA8}" srcOrd="0" destOrd="0" presId="urn:microsoft.com/office/officeart/2005/8/layout/hierarchy2"/>
    <dgm:cxn modelId="{280DD4A2-96C5-4D17-B750-D53A87C4A5AC}" type="presParOf" srcId="{1EB07C32-E687-4FB0-A1B3-62AE26CE0188}" destId="{9AEE4782-E0D7-4372-9147-BD549FFBDD72}" srcOrd="1" destOrd="0" presId="urn:microsoft.com/office/officeart/2005/8/layout/hierarchy2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Заголовок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22" name="Подзаголовок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20" name="Нижний колонтитул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Овал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Прямоугольник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Овал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Содержимое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Прямоугольник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9" name="Блок-схема: процесс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Блок-схема: процесс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ирог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Овал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Кольцо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Текст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24" name="Дата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7EAF463A-BC7C-46EE-9F1E-7F377CCA4891}" type="datetimeFigureOut">
              <a:rPr lang="en-US" smtClean="0"/>
              <a:pPr/>
              <a:t>1/7/2023</a:t>
            </a:fld>
            <a:endParaRPr lang="en-US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A483448D-3A78-4528-A469-B745A65DA48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Прямоугольник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eg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oluch.ru/archive/79/13974/" TargetMode="External"/><Relationship Id="rId2" Type="http://schemas.openxmlformats.org/officeDocument/2006/relationships/hyperlink" Target="https://file.mgou.ru/draft/20170703/statya_nemetskiy_serikova.1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oluch.ru/archive/321/73006/" TargetMode="External"/><Relationship Id="rId5" Type="http://schemas.openxmlformats.org/officeDocument/2006/relationships/hyperlink" Target="file:///C:\Users\admin\Desktop\10%20&#1082;&#1083;&#1072;&#1089;&#1089;\10%20&#1091;&#1095;&#1077;&#1073;&#1085;&#1080;&#1082;.pdf" TargetMode="External"/><Relationship Id="rId4" Type="http://schemas.openxmlformats.org/officeDocument/2006/relationships/hyperlink" Target="file:///C:\Users\admin\Desktop\8%20&#1082;&#1083;&#1072;&#1089;&#1089;\Spotlight_8_Student_39_s_book_Angliyskiy_v_fokuse_8_klass_Vaulina_Yu_E__Duli_Dzhenni_Podolyako_O_E__Evans_V_2012.pd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238330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Формирование </a:t>
            </a:r>
            <a:r>
              <a:rPr lang="ru-RU" dirty="0" err="1" smtClean="0"/>
              <a:t>социокультурной</a:t>
            </a:r>
            <a:r>
              <a:rPr lang="ru-RU" dirty="0" smtClean="0"/>
              <a:t> компетенции на уроках английского языка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32560" y="4648200"/>
            <a:ext cx="7406640" cy="990600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ru-RU" dirty="0" smtClean="0"/>
              <a:t>учитель английского языка </a:t>
            </a:r>
          </a:p>
          <a:p>
            <a:pPr algn="r"/>
            <a:r>
              <a:rPr lang="ru-RU" dirty="0" smtClean="0"/>
              <a:t>МБОУ «Лицея №120 г.Челябинска»</a:t>
            </a:r>
          </a:p>
          <a:p>
            <a:pPr algn="r"/>
            <a:r>
              <a:rPr lang="ru-RU" dirty="0" err="1" smtClean="0"/>
              <a:t>Пашнина</a:t>
            </a:r>
            <a:r>
              <a:rPr lang="ru-RU" dirty="0" smtClean="0"/>
              <a:t> Л.А.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Социально-психологический компонент</a:t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владение </a:t>
            </a:r>
            <a:r>
              <a:rPr lang="ru-RU" dirty="0" err="1" smtClean="0"/>
              <a:t>социо</a:t>
            </a:r>
            <a:r>
              <a:rPr lang="ru-RU" dirty="0" smtClean="0"/>
              <a:t>– и </a:t>
            </a:r>
            <a:r>
              <a:rPr lang="ru-RU" dirty="0" err="1" smtClean="0"/>
              <a:t>культурнообусловленными</a:t>
            </a:r>
            <a:r>
              <a:rPr lang="ru-RU" dirty="0" smtClean="0"/>
              <a:t> сценариями, </a:t>
            </a:r>
            <a:r>
              <a:rPr lang="ru-RU" dirty="0" err="1" smtClean="0"/>
              <a:t>национальноспецифическими</a:t>
            </a:r>
            <a:r>
              <a:rPr lang="ru-RU" dirty="0" smtClean="0"/>
              <a:t> моделями поведения с использованием коммуникативной техники, принятой в данной культуре</a:t>
            </a:r>
            <a:endParaRPr lang="ru-RU" dirty="0"/>
          </a:p>
        </p:txBody>
      </p:sp>
      <p:pic>
        <p:nvPicPr>
          <p:cNvPr id="9217" name="Picture 1" descr="C:\Users\admin\Desktop\business2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4847389"/>
            <a:ext cx="2133600" cy="2010611"/>
          </a:xfrm>
          <a:prstGeom prst="rect">
            <a:avLst/>
          </a:prstGeom>
          <a:noFill/>
        </p:spPr>
      </p:pic>
      <p:pic>
        <p:nvPicPr>
          <p:cNvPr id="9218" name="Picture 2" descr="C:\Users\admin\Desktop\cheerful-businessman-greeting-his-colleague_23-2147620229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705601" y="457200"/>
            <a:ext cx="2438400" cy="210341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48942" t="16582" r="12447" b="36452"/>
          <a:stretch>
            <a:fillRect/>
          </a:stretch>
        </p:blipFill>
        <p:spPr bwMode="auto">
          <a:xfrm>
            <a:off x="6168" y="100399"/>
            <a:ext cx="9137832" cy="6252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3" name="Picture 1" descr="C:\Users\admin\Desktop\course_ico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19400" y="3962400"/>
            <a:ext cx="5791200" cy="289560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err="1" smtClean="0"/>
              <a:t>Культорологический</a:t>
            </a:r>
            <a:r>
              <a:rPr lang="ru-RU" dirty="0" smtClean="0"/>
              <a:t> компонент</a:t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создающий </a:t>
            </a:r>
            <a:r>
              <a:rPr lang="ru-RU" dirty="0" err="1" smtClean="0"/>
              <a:t>социокультурный</a:t>
            </a:r>
            <a:r>
              <a:rPr lang="ru-RU" dirty="0" smtClean="0"/>
              <a:t>, </a:t>
            </a:r>
            <a:r>
              <a:rPr lang="ru-RU" dirty="0" err="1" smtClean="0"/>
              <a:t>историко</a:t>
            </a:r>
            <a:r>
              <a:rPr lang="ru-RU" dirty="0" smtClean="0"/>
              <a:t> – культурный, этнокультурный фон (например, знание традиций, что приняты в том или ином городе страны изучаемого языка). </a:t>
            </a:r>
            <a:endParaRPr lang="ru-RU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435608" y="228600"/>
            <a:ext cx="7498080" cy="3124200"/>
          </a:xfrm>
        </p:spPr>
        <p:txBody>
          <a:bodyPr>
            <a:normAutofit fontScale="55000" lnSpcReduction="20000"/>
          </a:bodyPr>
          <a:lstStyle/>
          <a:p>
            <a:r>
              <a:rPr lang="ru-RU" dirty="0" smtClean="0"/>
              <a:t>На уроках английского языка </a:t>
            </a:r>
            <a:r>
              <a:rPr lang="ru-RU" dirty="0" err="1" smtClean="0"/>
              <a:t>социокультурная</a:t>
            </a:r>
            <a:r>
              <a:rPr lang="ru-RU" dirty="0" smtClean="0"/>
              <a:t> компетенция формируется путем знакомства учащихся с национально-культурной спецификой речевого поведения и с реалиями </a:t>
            </a:r>
            <a:r>
              <a:rPr lang="ru-RU" dirty="0" err="1" smtClean="0"/>
              <a:t>англоговорящих</a:t>
            </a:r>
            <a:r>
              <a:rPr lang="ru-RU" dirty="0" smtClean="0"/>
              <a:t> стран: обычаи, правила, нормы, социальные условности, ритуалы, социальные стереотипы, страноведческие знания.</a:t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>Пожалуйста, не забудьте правильно оформить цитату:</a:t>
            </a:r>
            <a:br>
              <a:rPr lang="ru-RU" dirty="0" smtClean="0"/>
            </a:br>
            <a:r>
              <a:rPr lang="ru-RU" dirty="0" err="1" smtClean="0"/>
              <a:t>Латухина</a:t>
            </a:r>
            <a:r>
              <a:rPr lang="ru-RU" dirty="0" smtClean="0"/>
              <a:t>, М. В. Понятие </a:t>
            </a:r>
            <a:r>
              <a:rPr lang="ru-RU" dirty="0" err="1" smtClean="0"/>
              <a:t>социокультурной</a:t>
            </a:r>
            <a:r>
              <a:rPr lang="ru-RU" dirty="0" smtClean="0"/>
              <a:t> компетенции в обучении английскому языку / М. В. </a:t>
            </a:r>
            <a:r>
              <a:rPr lang="ru-RU" dirty="0" err="1" smtClean="0"/>
              <a:t>Латухина</a:t>
            </a:r>
            <a:r>
              <a:rPr lang="ru-RU" dirty="0" smtClean="0"/>
              <a:t>. — Текст : непосредственный // Молодой ученый. — 2014. — № 20 (79). — С. 725-727. — URL: https://moluch.ru/archive/79/13974/ (дата обращения: 05.01.2023).</a:t>
            </a:r>
            <a:endParaRPr lang="ru-RU" dirty="0"/>
          </a:p>
        </p:txBody>
      </p:sp>
      <p:pic>
        <p:nvPicPr>
          <p:cNvPr id="7169" name="Picture 1"/>
          <p:cNvPicPr>
            <a:picLocks noChangeAspect="1" noChangeArrowheads="1"/>
          </p:cNvPicPr>
          <p:nvPr/>
        </p:nvPicPr>
        <p:blipFill>
          <a:blip r:embed="rId2"/>
          <a:srcRect l="49576" t="13559" r="12288" b="22034"/>
          <a:stretch>
            <a:fillRect/>
          </a:stretch>
        </p:blipFill>
        <p:spPr bwMode="auto">
          <a:xfrm>
            <a:off x="1066800" y="2819400"/>
            <a:ext cx="3657600" cy="3474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 l="48214" t="13333" r="12143" b="21905"/>
          <a:stretch>
            <a:fillRect/>
          </a:stretch>
        </p:blipFill>
        <p:spPr bwMode="auto">
          <a:xfrm>
            <a:off x="5257800" y="2819400"/>
            <a:ext cx="3648636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Методика компаративного анализа</a:t>
            </a:r>
            <a:endParaRPr lang="ru-RU" dirty="0"/>
          </a:p>
        </p:txBody>
      </p:sp>
      <p:graphicFrame>
        <p:nvGraphicFramePr>
          <p:cNvPr id="4" name="Содержимое 3"/>
          <p:cNvGraphicFramePr>
            <a:graphicFrameLocks noGrp="1"/>
          </p:cNvGraphicFramePr>
          <p:nvPr>
            <p:ph idx="1"/>
          </p:nvPr>
        </p:nvGraphicFramePr>
        <p:xfrm>
          <a:off x="990600" y="1447800"/>
          <a:ext cx="8001000" cy="4800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00500"/>
                <a:gridCol w="4000500"/>
              </a:tblGrid>
              <a:tr h="537998">
                <a:tc>
                  <a:txBody>
                    <a:bodyPr/>
                    <a:lstStyle/>
                    <a:p>
                      <a:pPr algn="ctr"/>
                      <a:r>
                        <a:rPr kumimoji="0" lang="ru-RU" sz="2000" b="1" kern="1200" dirty="0" smtClean="0">
                          <a:solidFill>
                            <a:schemeClr val="lt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                    </a:t>
                      </a:r>
                      <a:r>
                        <a:rPr kumimoji="0" lang="ru-RU" sz="2000" b="1" kern="1200" dirty="0" err="1" smtClean="0">
                          <a:solidFill>
                            <a:schemeClr val="lt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In</a:t>
                      </a:r>
                      <a:r>
                        <a:rPr kumimoji="0" lang="ru-RU" sz="2000" b="1" kern="1200" dirty="0" smtClean="0">
                          <a:solidFill>
                            <a:schemeClr val="lt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</a:t>
                      </a:r>
                      <a:r>
                        <a:rPr kumimoji="0" lang="ru-RU" sz="2000" b="1" kern="1200" dirty="0" err="1" smtClean="0">
                          <a:solidFill>
                            <a:schemeClr val="lt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Britain</a:t>
                      </a:r>
                      <a:endParaRPr lang="ru-RU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ru-RU" sz="2000" b="1" kern="1200" dirty="0" err="1" smtClean="0">
                          <a:solidFill>
                            <a:schemeClr val="lt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In</a:t>
                      </a:r>
                      <a:r>
                        <a:rPr kumimoji="0" lang="ru-RU" sz="2000" b="1" kern="1200" dirty="0" smtClean="0">
                          <a:solidFill>
                            <a:schemeClr val="lt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</a:t>
                      </a:r>
                      <a:r>
                        <a:rPr kumimoji="0" lang="ru-RU" sz="2000" b="1" kern="1200" dirty="0" err="1" smtClean="0">
                          <a:solidFill>
                            <a:schemeClr val="lt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Russia</a:t>
                      </a:r>
                      <a:endParaRPr lang="ru-RU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  <a:tr h="4262602">
                <a:tc>
                  <a:txBody>
                    <a:bodyPr/>
                    <a:lstStyle/>
                    <a:p>
                      <a:r>
                        <a:rPr kumimoji="0" lang="en-US" sz="2000" kern="1200" dirty="0" smtClean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The Tower of London was a fortress, a royal palace and later a prison. It is a museum now. There are a lot of collections in the Tower of London.</a:t>
                      </a:r>
                      <a:endParaRPr kumimoji="0" lang="ru-RU" sz="2000" kern="1200" dirty="0" smtClean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  <a:p>
                      <a:r>
                        <a:rPr kumimoji="0" lang="en-US" sz="2000" kern="1200" dirty="0" smtClean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The White Tower, which was built by William the Conqueror is the oldest and the most important building.</a:t>
                      </a:r>
                      <a:endParaRPr kumimoji="0" lang="ru-RU" sz="2000" kern="1200" dirty="0" smtClean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  <a:p>
                      <a:r>
                        <a:rPr kumimoji="0" lang="en-US" sz="2000" kern="1200" dirty="0" smtClean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Every night at 10 p.m. at the Tower the Ceremony of the key or locking up of the Tower for the night takes place.</a:t>
                      </a:r>
                      <a:endParaRPr lang="ru-RU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0" lang="en-US" sz="2000" kern="1200" dirty="0" smtClean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The Kremlin in Moscow was a fortress originally. Its walls are very high and thick. One can’t imagine Moscow without the Kremlin, which is the heart of the city.</a:t>
                      </a:r>
                      <a:endParaRPr kumimoji="0" lang="ru-RU" sz="2000" kern="1200" dirty="0" smtClean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  <a:p>
                      <a:r>
                        <a:rPr kumimoji="0" lang="en-US" sz="2000" kern="1200" dirty="0" smtClean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The most important tower of the Kremlin is </a:t>
                      </a:r>
                      <a:r>
                        <a:rPr kumimoji="0" lang="en-US" sz="2000" kern="1200" dirty="0" err="1" smtClean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Spasskaya</a:t>
                      </a:r>
                      <a:r>
                        <a:rPr kumimoji="0" lang="en-US" sz="2000" kern="1200" dirty="0" smtClean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. It often serves as a symbol of the country.</a:t>
                      </a:r>
                      <a:endParaRPr kumimoji="0" lang="ru-RU" sz="2000" kern="1200" dirty="0" smtClean="0">
                        <a:solidFill>
                          <a:schemeClr val="dk1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  <a:p>
                      <a:r>
                        <a:rPr kumimoji="0" lang="en-US" sz="2000" kern="1200" dirty="0" smtClean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There is a Ceremony of Changing the </a:t>
                      </a:r>
                      <a:r>
                        <a:rPr kumimoji="0" lang="en-US" sz="2000" kern="1200" dirty="0" err="1" smtClean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Honour</a:t>
                      </a:r>
                      <a:r>
                        <a:rPr kumimoji="0" lang="en-US" sz="2000" kern="1200" dirty="0" smtClean="0">
                          <a:solidFill>
                            <a:schemeClr val="dk1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in front of the Mausoleum.</a:t>
                      </a:r>
                      <a:endParaRPr lang="ru-RU" sz="20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Методика ролевых игр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2057400" y="1219200"/>
            <a:ext cx="6659880" cy="3581400"/>
          </a:xfrm>
        </p:spPr>
        <p:txBody>
          <a:bodyPr>
            <a:normAutofit fontScale="70000" lnSpcReduction="20000"/>
          </a:bodyPr>
          <a:lstStyle/>
          <a:p>
            <a:r>
              <a:rPr lang="ru-RU" dirty="0" smtClean="0"/>
              <a:t>Группа 1. «Вы – специалисты. Сделайте обзор основных моментов литературного развития в Великобритании».</a:t>
            </a:r>
          </a:p>
          <a:p>
            <a:r>
              <a:rPr lang="ru-RU" dirty="0" smtClean="0"/>
              <a:t>Группа 2. «Вы – знатоки английских писателей. Сообщите интересные факты из их жизни».</a:t>
            </a:r>
          </a:p>
          <a:p>
            <a:r>
              <a:rPr lang="ru-RU" dirty="0" smtClean="0"/>
              <a:t>Группа 3. «Вы – слушатели. Задайте уточняющие, интересующие вас вопросы, на основе прослушанной информации» (используйте выражения просьбы: </a:t>
            </a:r>
            <a:r>
              <a:rPr lang="ru-RU" dirty="0" err="1" smtClean="0"/>
              <a:t>Could</a:t>
            </a:r>
            <a:r>
              <a:rPr lang="ru-RU" dirty="0" smtClean="0"/>
              <a:t> </a:t>
            </a:r>
            <a:r>
              <a:rPr lang="ru-RU" dirty="0" err="1" smtClean="0"/>
              <a:t>you</a:t>
            </a:r>
            <a:r>
              <a:rPr lang="ru-RU" dirty="0" smtClean="0"/>
              <a:t>…?  </a:t>
            </a:r>
            <a:r>
              <a:rPr lang="en-US" dirty="0" smtClean="0"/>
              <a:t>Would you…? Do you mind…? Would you be so kind as to…?)</a:t>
            </a:r>
            <a:endParaRPr lang="ru-RU" dirty="0" smtClean="0"/>
          </a:p>
          <a:p>
            <a:endParaRPr lang="ru-RU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/>
          <a:srcRect l="13379" t="38258" r="27688" b="25614"/>
          <a:stretch>
            <a:fillRect/>
          </a:stretch>
        </p:blipFill>
        <p:spPr bwMode="auto">
          <a:xfrm>
            <a:off x="1295400" y="4177861"/>
            <a:ext cx="7010400" cy="24173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i="1" dirty="0" smtClean="0"/>
              <a:t>сравнительно-сопоставительный метод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включает различного рода дискуссии (на занятиях обсуждаются традиции, обычаи, которые в значительной мере отличаются от родной культуры)</a:t>
            </a:r>
            <a:endParaRPr lang="ru-RU" dirty="0"/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2"/>
          <a:srcRect l="32418" t="35165" r="45604" b="33577"/>
          <a:stretch>
            <a:fillRect/>
          </a:stretch>
        </p:blipFill>
        <p:spPr bwMode="auto">
          <a:xfrm>
            <a:off x="5334000" y="3810000"/>
            <a:ext cx="3810000" cy="30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 l="52538" t="19581" r="31757" b="42592"/>
          <a:stretch>
            <a:fillRect/>
          </a:stretch>
        </p:blipFill>
        <p:spPr bwMode="auto">
          <a:xfrm>
            <a:off x="1600200" y="3657599"/>
            <a:ext cx="266700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/>
          <p:cNvPicPr>
            <a:picLocks noChangeAspect="1" noChangeArrowheads="1"/>
          </p:cNvPicPr>
          <p:nvPr/>
        </p:nvPicPr>
        <p:blipFill>
          <a:blip r:embed="rId2" cstate="print"/>
          <a:srcRect l="44318" t="9091" r="35227" b="15151"/>
          <a:stretch>
            <a:fillRect/>
          </a:stretch>
        </p:blipFill>
        <p:spPr bwMode="auto">
          <a:xfrm>
            <a:off x="7772400" y="4000500"/>
            <a:ext cx="1371600" cy="285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i="1" dirty="0" smtClean="0"/>
              <a:t>метод «критических инцидентов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 smtClean="0"/>
              <a:t>нацеленный на выявление различий в вербальном и невербальном общении (ученикам предлагается описание инцидента в общении, в результате которого взаимодействие представителей различных культур было затруднено по причине культурных различий и недопонимания ситуации одним из партнеров)</a:t>
            </a:r>
          </a:p>
          <a:p>
            <a:endParaRPr lang="ru-RU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i="1" dirty="0" smtClean="0"/>
              <a:t>метод «культурных капсул»</a:t>
            </a:r>
            <a:r>
              <a:rPr lang="ru-RU" dirty="0" smtClean="0"/>
              <a:t>,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акцентирующий одно из различий в культурах, например, различие между покупателями в Англии и России; </a:t>
            </a:r>
            <a:r>
              <a:rPr lang="ru-RU" i="1" dirty="0" smtClean="0"/>
              <a:t>метод «аудио-мотора»</a:t>
            </a:r>
            <a:r>
              <a:rPr lang="ru-RU" dirty="0" smtClean="0"/>
              <a:t> (по типу детской игры «</a:t>
            </a:r>
            <a:r>
              <a:rPr lang="ru-RU" dirty="0" err="1" smtClean="0"/>
              <a:t>Simon</a:t>
            </a:r>
            <a:r>
              <a:rPr lang="ru-RU" dirty="0" smtClean="0"/>
              <a:t> </a:t>
            </a:r>
            <a:r>
              <a:rPr lang="ru-RU" dirty="0" err="1" smtClean="0"/>
              <a:t>says</a:t>
            </a:r>
            <a:r>
              <a:rPr lang="ru-RU" dirty="0" smtClean="0"/>
              <a:t>»). </a:t>
            </a:r>
            <a:endParaRPr lang="ru-RU" dirty="0"/>
          </a:p>
        </p:txBody>
      </p:sp>
      <p:pic>
        <p:nvPicPr>
          <p:cNvPr id="2049" name="Picture 1"/>
          <p:cNvPicPr>
            <a:picLocks noChangeAspect="1" noChangeArrowheads="1"/>
          </p:cNvPicPr>
          <p:nvPr/>
        </p:nvPicPr>
        <p:blipFill>
          <a:blip r:embed="rId2" cstate="print"/>
          <a:srcRect l="7181" t="8511" r="19814" b="10638"/>
          <a:stretch>
            <a:fillRect/>
          </a:stretch>
        </p:blipFill>
        <p:spPr bwMode="auto">
          <a:xfrm>
            <a:off x="1981200" y="3962400"/>
            <a:ext cx="548640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 cstate="print"/>
          <a:srcRect l="11366" t="10867" r="23018" b="15686"/>
          <a:stretch>
            <a:fillRect/>
          </a:stretch>
        </p:blipFill>
        <p:spPr bwMode="auto">
          <a:xfrm>
            <a:off x="2667000" y="4267200"/>
            <a:ext cx="41148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>Применение песенного материала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435608" y="1447800"/>
            <a:ext cx="7479792" cy="3810000"/>
          </a:xfrm>
        </p:spPr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ru-RU" dirty="0" smtClean="0"/>
              <a:t>Песня должна быть аутентичной, она должна соответствовать возрасту и интересам учащихся. </a:t>
            </a:r>
          </a:p>
          <a:p>
            <a:pPr>
              <a:buNone/>
            </a:pPr>
            <a:r>
              <a:rPr lang="ru-RU" dirty="0" smtClean="0"/>
              <a:t>Учитель разрабатывает систему упражнений по песне, сосредотачивая внимание учащихся на тех элементах </a:t>
            </a:r>
            <a:r>
              <a:rPr lang="ru-RU" dirty="0" err="1" smtClean="0"/>
              <a:t>культуроведческой</a:t>
            </a:r>
            <a:r>
              <a:rPr lang="ru-RU" dirty="0" smtClean="0"/>
              <a:t> информации, которые содержатся в тексте.</a:t>
            </a:r>
          </a:p>
          <a:p>
            <a:r>
              <a:rPr lang="ru-RU" dirty="0" smtClean="0"/>
              <a:t>Применение песенного материала на уроках английского языка поможет повысить мотивацию к изучению иностранного языка, а также станет эффективным средством накопления </a:t>
            </a:r>
            <a:r>
              <a:rPr lang="ru-RU" dirty="0" err="1" smtClean="0"/>
              <a:t>социокультурных</a:t>
            </a:r>
            <a:r>
              <a:rPr lang="ru-RU" dirty="0" smtClean="0"/>
              <a:t> знаний, а значит и развития </a:t>
            </a:r>
            <a:r>
              <a:rPr lang="ru-RU" dirty="0" err="1" smtClean="0"/>
              <a:t>социокультурной</a:t>
            </a:r>
            <a:r>
              <a:rPr lang="ru-RU" dirty="0" smtClean="0"/>
              <a:t> компетенции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r>
              <a:rPr lang="ru-RU" dirty="0" smtClean="0"/>
              <a:t/>
            </a:r>
            <a:br>
              <a:rPr lang="ru-RU" dirty="0" smtClean="0"/>
            </a:br>
            <a:endParaRPr lang="ru-RU" dirty="0"/>
          </a:p>
        </p:txBody>
      </p:sp>
      <p:graphicFrame>
        <p:nvGraphicFramePr>
          <p:cNvPr id="4" name="Схема 3"/>
          <p:cNvGraphicFramePr/>
          <p:nvPr/>
        </p:nvGraphicFramePr>
        <p:xfrm>
          <a:off x="1219200" y="228600"/>
          <a:ext cx="7696200" cy="2362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338" name="AutoShape 2" descr="https://phonoteka.org/uploads/posts/2021-04/1619584478_2-phonoteka_org-p-fon-dlya-prezentatsii-kommunikatsiya-2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4340" name="AutoShape 4" descr="https://phonoteka.org/uploads/posts/2021-04/1619584478_2-phonoteka_org-p-fon-dlya-prezentatsii-kommunikatsiya-2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4342" name="AutoShape 6" descr="https://phonoteka.org/uploads/posts/2021-04/1619584478_2-phonoteka_org-p-fon-dlya-prezentatsii-kommunikatsiya-2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4343" name="Picture 7" descr="C:\Users\admin\Desktop\1619584478_2-phonoteka_org-p-fon-dlya-prezentatsii-kommunikatsiya-2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295400" y="2590800"/>
            <a:ext cx="7543800" cy="418709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868362"/>
          </a:xfrm>
        </p:spPr>
        <p:txBody>
          <a:bodyPr/>
          <a:lstStyle/>
          <a:p>
            <a:pPr algn="ctr"/>
            <a:r>
              <a:rPr lang="ru-RU" dirty="0" smtClean="0"/>
              <a:t>Литература: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990600" y="1066800"/>
            <a:ext cx="8153400" cy="5791200"/>
          </a:xfrm>
        </p:spPr>
        <p:txBody>
          <a:bodyPr>
            <a:normAutofit fontScale="62500" lnSpcReduction="20000"/>
          </a:bodyPr>
          <a:lstStyle/>
          <a:p>
            <a:r>
              <a:rPr lang="ru-RU" dirty="0" smtClean="0"/>
              <a:t>[Щукин А.Н. Лингводидактический энциклопедический словарь. M: АСТ– </a:t>
            </a:r>
            <a:r>
              <a:rPr lang="ru-RU" dirty="0" err="1" smtClean="0"/>
              <a:t>Астрель</a:t>
            </a:r>
            <a:r>
              <a:rPr lang="ru-RU" dirty="0" smtClean="0"/>
              <a:t>: Хранитель, 2008. – 746 с. , </a:t>
            </a:r>
            <a:r>
              <a:rPr lang="ru-RU" dirty="0" err="1" smtClean="0"/>
              <a:t>c</a:t>
            </a:r>
            <a:r>
              <a:rPr lang="ru-RU" dirty="0" smtClean="0"/>
              <a:t>. 316]. ]. </a:t>
            </a:r>
            <a:r>
              <a:rPr lang="en-US" dirty="0" smtClean="0">
                <a:hlinkClick r:id="rId2"/>
              </a:rPr>
              <a:t>https://file.mgou.ru/draft/20170703/statya_nemetskiy_serikova.1.pdf</a:t>
            </a:r>
            <a:endParaRPr lang="ru-RU" dirty="0" smtClean="0"/>
          </a:p>
          <a:p>
            <a:r>
              <a:rPr lang="ru-RU" dirty="0" err="1" smtClean="0"/>
              <a:t>Латухина</a:t>
            </a:r>
            <a:r>
              <a:rPr lang="ru-RU" dirty="0" smtClean="0"/>
              <a:t>, М. В. Понятие </a:t>
            </a:r>
            <a:r>
              <a:rPr lang="ru-RU" dirty="0" err="1" smtClean="0"/>
              <a:t>социокультурной</a:t>
            </a:r>
            <a:r>
              <a:rPr lang="ru-RU" dirty="0" smtClean="0"/>
              <a:t> компетенции в обучении английскому языку / М. В. </a:t>
            </a:r>
            <a:r>
              <a:rPr lang="ru-RU" dirty="0" err="1" smtClean="0"/>
              <a:t>Латухина</a:t>
            </a:r>
            <a:r>
              <a:rPr lang="ru-RU" dirty="0" smtClean="0"/>
              <a:t>. — Текст : непосредственный // Молодой ученый. — 2014. — № 20 (79). — С. 725-727. — URL: </a:t>
            </a:r>
            <a:r>
              <a:rPr lang="ru-RU" dirty="0" smtClean="0">
                <a:hlinkClick r:id="rId3"/>
              </a:rPr>
              <a:t>https://moluch.ru/archive/79/13974/</a:t>
            </a:r>
            <a:endParaRPr lang="ru-RU" dirty="0" smtClean="0"/>
          </a:p>
          <a:p>
            <a:r>
              <a:rPr lang="ru-RU" dirty="0" smtClean="0"/>
              <a:t> Английский язык. 8 класс: учеб. для </a:t>
            </a:r>
            <a:r>
              <a:rPr lang="ru-RU" dirty="0" err="1" smtClean="0"/>
              <a:t>общеобразоват</a:t>
            </a:r>
            <a:r>
              <a:rPr lang="ru-RU" dirty="0" smtClean="0"/>
              <a:t>. учреждений/</a:t>
            </a:r>
            <a:r>
              <a:rPr lang="en-US" dirty="0" smtClean="0"/>
              <a:t>[</a:t>
            </a:r>
            <a:r>
              <a:rPr lang="ru-RU" dirty="0" smtClean="0"/>
              <a:t>О.В.Афанасьева, Д.Дули, И.В.Михеева и др.</a:t>
            </a:r>
            <a:r>
              <a:rPr lang="en-US" dirty="0" smtClean="0"/>
              <a:t>]</a:t>
            </a:r>
            <a:r>
              <a:rPr lang="ru-RU" dirty="0" smtClean="0"/>
              <a:t> </a:t>
            </a:r>
            <a:r>
              <a:rPr lang="en-US" dirty="0" smtClean="0">
                <a:hlinkClick r:id="rId4" action="ppaction://hlinkfile"/>
              </a:rPr>
              <a:t>file:///C:/Users/admin/Desktop/8%20</a:t>
            </a:r>
            <a:r>
              <a:rPr lang="ru-RU" dirty="0" smtClean="0">
                <a:hlinkClick r:id="rId4" action="ppaction://hlinkfile"/>
              </a:rPr>
              <a:t>класс/</a:t>
            </a:r>
            <a:r>
              <a:rPr lang="en-US" dirty="0" smtClean="0">
                <a:hlinkClick r:id="rId4" action="ppaction://hlinkfile"/>
              </a:rPr>
              <a:t>Spotlight_8_Student_39_s_book_Angliyskiy_v_fokuse_8_klass_Vaulina_Yu_E__Duli_Dzhenni_Podolyako_O_E__Evans_V_2012.pdf</a:t>
            </a:r>
            <a:endParaRPr lang="ru-RU" dirty="0" smtClean="0"/>
          </a:p>
          <a:p>
            <a:r>
              <a:rPr lang="ru-RU" dirty="0" smtClean="0"/>
              <a:t> Английский язык. 10 класс: учеб. для </a:t>
            </a:r>
            <a:r>
              <a:rPr lang="ru-RU" dirty="0" err="1" smtClean="0"/>
              <a:t>общеобразоват</a:t>
            </a:r>
            <a:r>
              <a:rPr lang="ru-RU" dirty="0" smtClean="0"/>
              <a:t>. учреждений/</a:t>
            </a:r>
            <a:r>
              <a:rPr lang="en-US" dirty="0" smtClean="0"/>
              <a:t>[</a:t>
            </a:r>
            <a:r>
              <a:rPr lang="ru-RU" dirty="0" smtClean="0"/>
              <a:t>О.В.Афанасьева, Д.Дули, И.В.Михеева и др.</a:t>
            </a:r>
            <a:r>
              <a:rPr lang="en-US" dirty="0" smtClean="0"/>
              <a:t>]</a:t>
            </a:r>
            <a:r>
              <a:rPr lang="ru-RU" dirty="0" smtClean="0"/>
              <a:t> </a:t>
            </a:r>
            <a:r>
              <a:rPr lang="en-US" dirty="0" smtClean="0">
                <a:hlinkClick r:id="rId5" action="ppaction://hlinkfile"/>
              </a:rPr>
              <a:t>file:///C:/Users/admin/Desktop/10%20</a:t>
            </a:r>
            <a:r>
              <a:rPr lang="ru-RU" dirty="0" smtClean="0">
                <a:hlinkClick r:id="rId5" action="ppaction://hlinkfile"/>
              </a:rPr>
              <a:t>класс/10%20учебник.</a:t>
            </a:r>
            <a:r>
              <a:rPr lang="en-US" dirty="0" err="1" smtClean="0">
                <a:hlinkClick r:id="rId5" action="ppaction://hlinkfile"/>
              </a:rPr>
              <a:t>pdf</a:t>
            </a:r>
            <a:endParaRPr lang="ru-RU" dirty="0" smtClean="0"/>
          </a:p>
          <a:p>
            <a:r>
              <a:rPr lang="ru-RU" dirty="0" smtClean="0"/>
              <a:t>Самойлов, И. А. </a:t>
            </a:r>
            <a:r>
              <a:rPr lang="ru-RU" dirty="0" err="1" smtClean="0"/>
              <a:t>Социокультурная</a:t>
            </a:r>
            <a:r>
              <a:rPr lang="ru-RU" dirty="0" smtClean="0"/>
              <a:t> компетенция студентов языкового вуза: анализ компонентного состава и возможные средства развития / И. А. Самойлов. — Текст : непосредственный // Молодой ученый. — 2020. — № 31 (321). — С. 138-140. — URL: </a:t>
            </a:r>
            <a:r>
              <a:rPr lang="ru-RU" dirty="0" smtClean="0">
                <a:hlinkClick r:id="rId6"/>
              </a:rPr>
              <a:t>https://</a:t>
            </a:r>
            <a:r>
              <a:rPr lang="ru-RU" smtClean="0">
                <a:hlinkClick r:id="rId6"/>
              </a:rPr>
              <a:t>moluch.ru/archive/321/73006</a:t>
            </a:r>
            <a:r>
              <a:rPr lang="ru-RU" smtClean="0">
                <a:hlinkClick r:id="rId6"/>
              </a:rPr>
              <a:t>/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smtClean="0"/>
              <a:t/>
            </a:r>
            <a:br>
              <a:rPr lang="ru-RU" smtClean="0"/>
            </a:br>
            <a:endParaRPr lang="ru-RU" dirty="0" smtClean="0"/>
          </a:p>
          <a:p>
            <a:pPr>
              <a:buNone/>
            </a:pPr>
            <a:endParaRPr lang="ru-RU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 descr="C:\Users\admin\Desktop\2493700.jpg"/>
          <p:cNvPicPr>
            <a:picLocks noChangeAspect="1" noChangeArrowheads="1"/>
          </p:cNvPicPr>
          <p:nvPr/>
        </p:nvPicPr>
        <p:blipFill>
          <a:blip r:embed="rId2"/>
          <a:srcRect l="50872" r="30256" b="48308"/>
          <a:stretch>
            <a:fillRect/>
          </a:stretch>
        </p:blipFill>
        <p:spPr bwMode="auto">
          <a:xfrm>
            <a:off x="7391400" y="3657600"/>
            <a:ext cx="1752600" cy="3200400"/>
          </a:xfrm>
          <a:prstGeom prst="rect">
            <a:avLst/>
          </a:prstGeom>
          <a:noFill/>
        </p:spPr>
      </p:pic>
      <p:pic>
        <p:nvPicPr>
          <p:cNvPr id="6" name="Picture 2" descr="C:\Users\admin\Desktop\2493700.jpg"/>
          <p:cNvPicPr>
            <a:picLocks noChangeAspect="1" noChangeArrowheads="1"/>
          </p:cNvPicPr>
          <p:nvPr/>
        </p:nvPicPr>
        <p:blipFill>
          <a:blip r:embed="rId2">
            <a:lum/>
          </a:blip>
          <a:srcRect r="80308" b="56923"/>
          <a:stretch>
            <a:fillRect/>
          </a:stretch>
        </p:blipFill>
        <p:spPr bwMode="auto">
          <a:xfrm>
            <a:off x="0" y="0"/>
            <a:ext cx="1828800" cy="2667000"/>
          </a:xfrm>
          <a:prstGeom prst="rect">
            <a:avLst/>
          </a:prstGeom>
          <a:noFill/>
        </p:spPr>
      </p:pic>
      <p:graphicFrame>
        <p:nvGraphicFramePr>
          <p:cNvPr id="4" name="Схема 3"/>
          <p:cNvGraphicFramePr/>
          <p:nvPr/>
        </p:nvGraphicFramePr>
        <p:xfrm>
          <a:off x="838200" y="228600"/>
          <a:ext cx="8077200" cy="632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C:\Users\admin\Desktop\1621877180_6-phonoteka_org-p-mezhkulturnaya-kommunikatsiya-fon-dlya-pre-6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22546" y="3733800"/>
            <a:ext cx="4992480" cy="312420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 err="1" smtClean="0"/>
              <a:t>Социокультурная</a:t>
            </a:r>
            <a:r>
              <a:rPr lang="ru-RU" dirty="0" smtClean="0"/>
              <a:t> компетенция -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990600" y="1143000"/>
            <a:ext cx="8153400" cy="3657600"/>
          </a:xfrm>
        </p:spPr>
        <p:txBody>
          <a:bodyPr>
            <a:normAutofit fontScale="85000" lnSpcReduction="10000"/>
          </a:bodyPr>
          <a:lstStyle/>
          <a:p>
            <a:pPr algn="just">
              <a:buNone/>
            </a:pPr>
            <a:r>
              <a:rPr lang="ru-RU" dirty="0" smtClean="0"/>
              <a:t>    совокупность знаний о стране изучаемого языка , национально-культурных особенностях социального и речевого поведения носителей языка и способность пользоваться такими знаниями в процессе общения, следуя обычаям, правилам поведения, нормам этикета, социальным условиям и стереотипам поведения носителей языка.</a:t>
            </a:r>
          </a:p>
          <a:p>
            <a:pPr algn="r">
              <a:buNone/>
            </a:pPr>
            <a:r>
              <a:rPr lang="ru-RU" dirty="0" smtClean="0"/>
              <a:t>Щукин А.Н.</a:t>
            </a:r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89" name="Picture 1" descr="C:\Users\admin\Desktop\1619584505_16-phonoteka_org-p-fon-dlya-prezentatsii-kommunikatsiya-1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2971800"/>
            <a:ext cx="4800600" cy="3638550"/>
          </a:xfrm>
          <a:prstGeom prst="rect">
            <a:avLst/>
          </a:prstGeom>
          <a:noFill/>
        </p:spPr>
      </p:pic>
      <p:graphicFrame>
        <p:nvGraphicFramePr>
          <p:cNvPr id="4" name="Схема 3"/>
          <p:cNvGraphicFramePr/>
          <p:nvPr/>
        </p:nvGraphicFramePr>
        <p:xfrm>
          <a:off x="990600" y="0"/>
          <a:ext cx="81534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admin\Desktop\DDBE74kXgAE1Nnr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1999" y="2895600"/>
            <a:ext cx="4572001" cy="396240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ru-RU" dirty="0" smtClean="0"/>
              <a:t>Лингвострановедческий компонент</a:t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ru-RU" dirty="0" smtClean="0"/>
              <a:t>    знание лексических единиц с национально-культурной семантикой и умение применять их в ситуациях межкультурного общения</a:t>
            </a:r>
          </a:p>
          <a:p>
            <a:r>
              <a:rPr lang="en-US" dirty="0" smtClean="0"/>
              <a:t>D</a:t>
            </a:r>
            <a:r>
              <a:rPr lang="ru-RU" dirty="0" err="1" smtClean="0"/>
              <a:t>ouble</a:t>
            </a:r>
            <a:r>
              <a:rPr lang="ru-RU" dirty="0" smtClean="0"/>
              <a:t> </a:t>
            </a:r>
            <a:r>
              <a:rPr lang="ru-RU" dirty="0" err="1" smtClean="0"/>
              <a:t>decker</a:t>
            </a:r>
            <a:r>
              <a:rPr lang="ru-RU" dirty="0" smtClean="0"/>
              <a:t> </a:t>
            </a:r>
          </a:p>
          <a:p>
            <a:r>
              <a:rPr lang="ru-RU" dirty="0" err="1" smtClean="0"/>
              <a:t>kilt</a:t>
            </a:r>
            <a:r>
              <a:rPr lang="ru-RU" dirty="0" smtClean="0"/>
              <a:t> </a:t>
            </a:r>
          </a:p>
          <a:p>
            <a:r>
              <a:rPr lang="ru-RU" dirty="0" err="1" smtClean="0"/>
              <a:t>drugstore</a:t>
            </a:r>
            <a:r>
              <a:rPr lang="ru-RU" dirty="0" smtClean="0"/>
              <a:t> </a:t>
            </a:r>
            <a:endParaRPr lang="ru-RU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73328" t="23808" r="13463" b="36452"/>
          <a:stretch>
            <a:fillRect/>
          </a:stretch>
        </p:blipFill>
        <p:spPr bwMode="auto">
          <a:xfrm>
            <a:off x="5334000" y="0"/>
            <a:ext cx="3276601" cy="55450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3"/>
          <a:srcRect l="30065" t="17241" r="50539" b="15517"/>
          <a:stretch>
            <a:fillRect/>
          </a:stretch>
        </p:blipFill>
        <p:spPr bwMode="auto">
          <a:xfrm>
            <a:off x="2819400" y="2133600"/>
            <a:ext cx="2362200" cy="46062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0724" name="Picture 4"/>
          <p:cNvPicPr>
            <a:picLocks noChangeAspect="1" noChangeArrowheads="1"/>
          </p:cNvPicPr>
          <p:nvPr/>
        </p:nvPicPr>
        <p:blipFill>
          <a:blip r:embed="rId4"/>
          <a:srcRect l="30000" t="17143" r="30357" b="27619"/>
          <a:stretch>
            <a:fillRect/>
          </a:stretch>
        </p:blipFill>
        <p:spPr bwMode="auto">
          <a:xfrm>
            <a:off x="0" y="0"/>
            <a:ext cx="4135821" cy="32415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1" name="Picture 1" descr="C:\Users\admin\Desktop\001341386.jpg"/>
          <p:cNvPicPr>
            <a:picLocks noChangeAspect="1" noChangeArrowheads="1"/>
          </p:cNvPicPr>
          <p:nvPr/>
        </p:nvPicPr>
        <p:blipFill>
          <a:blip r:embed="rId2" cstate="print"/>
          <a:srcRect l="16667"/>
          <a:stretch>
            <a:fillRect/>
          </a:stretch>
        </p:blipFill>
        <p:spPr bwMode="auto">
          <a:xfrm>
            <a:off x="1066800" y="0"/>
            <a:ext cx="1905000" cy="1714500"/>
          </a:xfrm>
          <a:prstGeom prst="rect">
            <a:avLst/>
          </a:prstGeom>
          <a:noFill/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7800" y="304800"/>
            <a:ext cx="749808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>Социолингвистический компонент</a:t>
            </a:r>
            <a:br>
              <a:rPr lang="ru-RU" dirty="0" smtClean="0"/>
            </a:b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1066800" y="1676400"/>
            <a:ext cx="7498080" cy="4800600"/>
          </a:xfrm>
        </p:spPr>
        <p:txBody>
          <a:bodyPr/>
          <a:lstStyle/>
          <a:p>
            <a:pPr>
              <a:buNone/>
            </a:pPr>
            <a:r>
              <a:rPr lang="ru-RU" dirty="0" smtClean="0"/>
              <a:t>выражает языковые особенности социальных слоёв, представителей разных поколений, полов, общественных групп, диалектов</a:t>
            </a:r>
          </a:p>
          <a:p>
            <a:pPr>
              <a:buFont typeface="Arial" pitchFamily="34" charset="0"/>
              <a:buChar char="•"/>
            </a:pPr>
            <a:r>
              <a:rPr lang="ru-RU" dirty="0" smtClean="0"/>
              <a:t>обращение </a:t>
            </a:r>
            <a:r>
              <a:rPr lang="ru-RU" i="1" dirty="0" err="1" smtClean="0">
                <a:cs typeface="Andalus" pitchFamily="18" charset="-78"/>
              </a:rPr>
              <a:t>Ms,Mrs</a:t>
            </a:r>
            <a:r>
              <a:rPr lang="ru-RU" i="1" dirty="0" smtClean="0"/>
              <a:t> </a:t>
            </a:r>
            <a:r>
              <a:rPr lang="ru-RU" dirty="0" smtClean="0"/>
              <a:t>[миссис] </a:t>
            </a:r>
            <a:r>
              <a:rPr lang="ru-RU" i="1" dirty="0" err="1" smtClean="0">
                <a:cs typeface="Angsana New" pitchFamily="18" charset="-34"/>
              </a:rPr>
              <a:t>Miss</a:t>
            </a:r>
            <a:r>
              <a:rPr lang="ru-RU" dirty="0" smtClean="0"/>
              <a:t> [мисс]</a:t>
            </a:r>
          </a:p>
          <a:p>
            <a:r>
              <a:rPr lang="en-US" i="1" dirty="0" smtClean="0">
                <a:latin typeface="Andalus" pitchFamily="18" charset="-78"/>
                <a:cs typeface="Andalus" pitchFamily="18" charset="-78"/>
              </a:rPr>
              <a:t>Good </a:t>
            </a:r>
            <a:r>
              <a:rPr lang="en-US" i="1" dirty="0" err="1" smtClean="0">
                <a:latin typeface="Andalus" pitchFamily="18" charset="-78"/>
                <a:cs typeface="Andalus" pitchFamily="18" charset="-78"/>
              </a:rPr>
              <a:t>morning!Good</a:t>
            </a:r>
            <a:r>
              <a:rPr lang="en-US" i="1" dirty="0" smtClean="0">
                <a:latin typeface="Andalus" pitchFamily="18" charset="-78"/>
                <a:cs typeface="Andalus" pitchFamily="18" charset="-78"/>
              </a:rPr>
              <a:t> afternoon</a:t>
            </a:r>
            <a:r>
              <a:rPr lang="en-US" i="1" dirty="0" smtClean="0"/>
              <a:t>!</a:t>
            </a:r>
            <a:r>
              <a:rPr lang="ru-RU" i="1" dirty="0" smtClean="0"/>
              <a:t>                            НО:            </a:t>
            </a:r>
            <a:r>
              <a:rPr lang="en-US" i="1" dirty="0" smtClean="0">
                <a:latin typeface="Andalus" pitchFamily="18" charset="-78"/>
                <a:cs typeface="Andalus" pitchFamily="18" charset="-78"/>
              </a:rPr>
              <a:t>Good day!</a:t>
            </a:r>
            <a:r>
              <a:rPr lang="en-US" dirty="0" smtClean="0"/>
              <a:t> </a:t>
            </a:r>
          </a:p>
        </p:txBody>
      </p:sp>
      <p:pic>
        <p:nvPicPr>
          <p:cNvPr id="10242" name="Picture 2" descr="C:\Users\admin\Desktop\1d9c0a2d2feb719251f58b42e7148d8c--girl-clipart-clip-art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081627" y="4267200"/>
            <a:ext cx="2062372" cy="2590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29636" t="22001" r="29722" b="3937"/>
          <a:stretch>
            <a:fillRect/>
          </a:stretch>
        </p:blipFill>
        <p:spPr bwMode="auto">
          <a:xfrm>
            <a:off x="990599" y="0"/>
            <a:ext cx="3882483" cy="39795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3"/>
          <a:srcRect l="29546" t="18182" r="53409" b="5050"/>
          <a:stretch>
            <a:fillRect/>
          </a:stretch>
        </p:blipFill>
        <p:spPr bwMode="auto">
          <a:xfrm>
            <a:off x="4953000" y="-5080"/>
            <a:ext cx="2667000" cy="675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олнцестояние">
  <a:themeElements>
    <a:clrScheme name="Солнцестояние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Солнцестояние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Солнцестояние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1673</TotalTime>
  <Words>767</Words>
  <PresentationFormat>Экран (4:3)</PresentationFormat>
  <Paragraphs>64</Paragraphs>
  <Slides>20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1" baseType="lpstr">
      <vt:lpstr>Солнцестояние</vt:lpstr>
      <vt:lpstr>Формирование социокультурной компетенции на уроках английского языка</vt:lpstr>
      <vt:lpstr>              </vt:lpstr>
      <vt:lpstr>Слайд 3</vt:lpstr>
      <vt:lpstr>Социокультурная компетенция -</vt:lpstr>
      <vt:lpstr>Слайд 5</vt:lpstr>
      <vt:lpstr>Лингвострановедческий компонент </vt:lpstr>
      <vt:lpstr>Слайд 7</vt:lpstr>
      <vt:lpstr>Социолингвистический компонент </vt:lpstr>
      <vt:lpstr>Слайд 9</vt:lpstr>
      <vt:lpstr>Социально-психологический компонент </vt:lpstr>
      <vt:lpstr>Слайд 11</vt:lpstr>
      <vt:lpstr>Культорологический компонент </vt:lpstr>
      <vt:lpstr>Слайд 13</vt:lpstr>
      <vt:lpstr>Методика компаративного анализа</vt:lpstr>
      <vt:lpstr>Методика ролевых игр</vt:lpstr>
      <vt:lpstr>сравнительно-сопоставительный метод</vt:lpstr>
      <vt:lpstr>метод «критических инцидентов</vt:lpstr>
      <vt:lpstr>метод «культурных капсул»,</vt:lpstr>
      <vt:lpstr>Применение песенного материала</vt:lpstr>
      <vt:lpstr>Литература: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Формирование социокультурной компетенции на уроках английского языка</dc:title>
  <dc:creator>admin</dc:creator>
  <cp:lastModifiedBy>admin</cp:lastModifiedBy>
  <cp:revision>48</cp:revision>
  <dcterms:created xsi:type="dcterms:W3CDTF">2023-01-05T14:23:18Z</dcterms:created>
  <dcterms:modified xsi:type="dcterms:W3CDTF">2023-01-06T18:29:11Z</dcterms:modified>
</cp:coreProperties>
</file>

<file path=docProps/thumbnail.jpeg>
</file>